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8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_rels/notesSlide8.xml.rels" ContentType="application/vnd.openxmlformats-package.relationships+xml"/>
  <Override PartName="/ppt/notesSlides/_rels/notesSlide2.xml.rels" ContentType="application/vnd.openxmlformats-package.relationships+xml"/>
  <Override PartName="/ppt/notesSlides/_rels/notesSlide7.xml.rels" ContentType="application/vnd.openxmlformats-package.relationships+xml"/>
  <Override PartName="/ppt/notesSlides/_rels/notesSlide1.xml.rels" ContentType="application/vnd.openxmlformats-package.relationships+xml"/>
  <Override PartName="/ppt/notesSlides/_rels/notesSlide6.xml.rels" ContentType="application/vnd.openxmlformats-package.relationships+xml"/>
  <Override PartName="/ppt/notesSlides/_rels/notesSlide5.xml.rels" ContentType="application/vnd.openxmlformats-package.relationships+xml"/>
  <Override PartName="/ppt/notesSlides/_rels/notesSlide4.xml.rels" ContentType="application/vnd.openxmlformats-package.relationships+xml"/>
  <Override PartName="/ppt/notesSlides/_rels/notesSlide3.xml.rels" ContentType="application/vnd.openxmlformats-package.relationship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_rels/presentation.xml.rels" ContentType="application/vnd.openxmlformats-package.relationships+xml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4.png" ContentType="image/png"/>
  <Override PartName="/ppt/media/image27.png" ContentType="image/png"/>
  <Override PartName="/ppt/media/image28.png" ContentType="image/png"/>
  <Override PartName="/ppt/media/image5.png" ContentType="image/png"/>
  <Override PartName="/ppt/media/image29.jpeg" ContentType="image/jpeg"/>
  <Override PartName="/ppt/media/image30.png" ContentType="image/png"/>
  <Override PartName="/ppt/media/image10.png" ContentType="image/png"/>
  <Override PartName="/ppt/media/image6.png" ContentType="image/png"/>
  <Override PartName="/ppt/media/image11.png" ContentType="image/png"/>
  <Override PartName="/ppt/media/image7.png" ContentType="image/png"/>
  <Override PartName="/ppt/media/image12.png" ContentType="image/png"/>
  <Override PartName="/ppt/media/image8.png" ContentType="image/png"/>
  <Override PartName="/ppt/media/image13.png" ContentType="image/png"/>
  <Override PartName="/ppt/media/image9.png" ContentType="image/png"/>
  <Override PartName="/ppt/media/image33.png" ContentType="image/png"/>
  <Override PartName="/ppt/media/image3.png" ContentType="image/png"/>
  <Override PartName="/ppt/media/image26.png" ContentType="image/png"/>
  <Override PartName="/ppt/media/image32.png" ContentType="image/png"/>
  <Override PartName="/ppt/media/image2.png" ContentType="image/png"/>
  <Override PartName="/ppt/media/image25.png" ContentType="image/png"/>
  <Override PartName="/ppt/media/image31.png" ContentType="image/png"/>
  <Override PartName="/ppt/media/image1.png" ContentType="image/png"/>
  <Override PartName="/ppt/media/image24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media/image20.png" ContentType="image/png"/>
  <Override PartName="/ppt/slideLayouts/_rels/slideLayout9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91.xml.rels" ContentType="application/vnd.openxmlformats-package.relationships+xml"/>
  <Override PartName="/ppt/slideLayouts/_rels/slideLayout84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90.xml.rels" ContentType="application/vnd.openxmlformats-package.relationships+xml"/>
  <Override PartName="/ppt/slideLayouts/_rels/slideLayout83.xml.rels" ContentType="application/vnd.openxmlformats-package.relationships+xml"/>
  <Override PartName="/ppt/slideLayouts/_rels/slideLayout7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92.xml.rels" ContentType="application/vnd.openxmlformats-package.relationships+xml"/>
  <Override PartName="/ppt/slideLayouts/_rels/slideLayout85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93.xml.rels" ContentType="application/vnd.openxmlformats-package.relationships+xml"/>
  <Override PartName="/ppt/slideLayouts/_rels/slideLayout86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77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76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89.xml.rels" ContentType="application/vnd.openxmlformats-package.relationships+xml"/>
  <Override PartName="/ppt/slideLayouts/_rels/slideLayout74.xml.rels" ContentType="application/vnd.openxmlformats-package.relationships+xml"/>
  <Override PartName="/ppt/slideLayouts/_rels/slideLayout81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75.xml.rels" ContentType="application/vnd.openxmlformats-package.relationships+xml"/>
  <Override PartName="/ppt/slideLayouts/_rels/slideLayout82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96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73.xml.rels" ContentType="application/vnd.openxmlformats-package.relationships+xml"/>
  <Override PartName="/ppt/slideLayouts/_rels/slideLayout88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95.xml.rels" ContentType="application/vnd.openxmlformats-package.relationships+xml"/>
  <Override PartName="/ppt/slideLayouts/_rels/slideLayout80.xml.rels" ContentType="application/vnd.openxmlformats-package.relationships+xml"/>
  <Override PartName="/ppt/slideLayouts/_rels/slideLayout94.xml.rels" ContentType="application/vnd.openxmlformats-package.relationships+xml"/>
  <Override PartName="/ppt/slideLayouts/_rels/slideLayout78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87.xml.rels" ContentType="application/vnd.openxmlformats-package.relationships+xml"/>
  <Override PartName="/ppt/slideLayouts/slideLayout56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10.xml" ContentType="application/vnd.openxmlformats-officedocument.presentationml.slideLayout+xml"/>
  <Override PartName="/ppt/presProps.xml" ContentType="application/vnd.openxmlformats-officedocument.presentationml.presPro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  <p:sldMasterId id="2147483726" r:id="rId8"/>
    <p:sldMasterId id="2147483739" r:id="rId9"/>
  </p:sldMasterIdLst>
  <p:notesMasterIdLst>
    <p:notesMasterId r:id="rId10"/>
  </p:notesMasterIdLst>
  <p:sldIdLst>
    <p:sldId id="256" r:id="rId11"/>
    <p:sldId id="257" r:id="rId12"/>
    <p:sldId id="258" r:id="rId13"/>
    <p:sldId id="259" r:id="rId14"/>
    <p:sldId id="260" r:id="rId15"/>
    <p:sldId id="261" r:id="rId16"/>
    <p:sldId id="262" r:id="rId17"/>
    <p:sldId id="263" r:id="rId18"/>
  </p:sldIdLst>
  <p:sldSz cx="14630400" cy="8229600"/>
  <p:notesSz cx="8229600" cy="14630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notesMaster" Target="notesMasters/notesMaster1.xml"/><Relationship Id="rId11" Type="http://schemas.openxmlformats.org/officeDocument/2006/relationships/slide" Target="slides/slide1.xml"/><Relationship Id="rId12" Type="http://schemas.openxmlformats.org/officeDocument/2006/relationships/slide" Target="slides/slide2.xml"/><Relationship Id="rId13" Type="http://schemas.openxmlformats.org/officeDocument/2006/relationships/slide" Target="slides/slide3.xml"/><Relationship Id="rId14" Type="http://schemas.openxmlformats.org/officeDocument/2006/relationships/slide" Target="slides/slide4.xml"/><Relationship Id="rId15" Type="http://schemas.openxmlformats.org/officeDocument/2006/relationships/slide" Target="slides/slide5.xml"/><Relationship Id="rId16" Type="http://schemas.openxmlformats.org/officeDocument/2006/relationships/slide" Target="slides/slide6.xml"/><Relationship Id="rId17" Type="http://schemas.openxmlformats.org/officeDocument/2006/relationships/slide" Target="slides/slide7.xml"/><Relationship Id="rId18" Type="http://schemas.openxmlformats.org/officeDocument/2006/relationships/slide" Target="slides/slide8.xml"/><Relationship Id="rId19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9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Click to </a:t>
            </a: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move the </a:t>
            </a: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slide</a:t>
            </a: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329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30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400" spc="-1" strike="noStrike">
                <a:latin typeface="Times New Roman"/>
              </a:rPr>
              <a:t>&lt;header&gt;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31" name="PlaceHolder 4"/>
          <p:cNvSpPr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32" name="PlaceHolder 5"/>
          <p:cNvSpPr>
            <a:spLocks noGrp="1"/>
          </p:cNvSpPr>
          <p:nvPr>
            <p:ph type="ft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33" name="PlaceHolder 6"/>
          <p:cNvSpPr>
            <a:spLocks noGrp="1"/>
          </p:cNvSpPr>
          <p:nvPr>
            <p:ph type="sldNum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fld id="{3FC93F66-8081-4C09-BCE1-5A40B379CD28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42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425" name="PlaceHolder 3"/>
          <p:cNvSpPr>
            <a:spLocks noGrp="1"/>
          </p:cNvSpPr>
          <p:nvPr>
            <p:ph type="sldNum" idx="4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A3CDB9AC-85B5-4035-BE14-6A38049346F5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42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428" name="PlaceHolder 3"/>
          <p:cNvSpPr>
            <a:spLocks noGrp="1"/>
          </p:cNvSpPr>
          <p:nvPr>
            <p:ph type="sldNum" idx="5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056A7424-9D32-4BEF-8F67-64BC32F4C447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43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431" name="PlaceHolder 3"/>
          <p:cNvSpPr>
            <a:spLocks noGrp="1"/>
          </p:cNvSpPr>
          <p:nvPr>
            <p:ph type="sldNum" idx="6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B1A2BEF4-59CB-4C8A-81A8-B145793DD958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43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434" name="PlaceHolder 3"/>
          <p:cNvSpPr>
            <a:spLocks noGrp="1"/>
          </p:cNvSpPr>
          <p:nvPr>
            <p:ph type="sldNum" idx="7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455D81FB-2066-46D0-8742-1B0DFF06BD91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43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437" name="PlaceHolder 3"/>
          <p:cNvSpPr>
            <a:spLocks noGrp="1"/>
          </p:cNvSpPr>
          <p:nvPr>
            <p:ph type="sldNum" idx="8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2D055DE5-2DB0-447D-9EE4-1258C987D464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43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440" name="PlaceHolder 3"/>
          <p:cNvSpPr>
            <a:spLocks noGrp="1"/>
          </p:cNvSpPr>
          <p:nvPr>
            <p:ph type="sldNum" idx="9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2AA0D767-F0D7-4E28-87A0-D50A29EB590D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44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443" name="PlaceHolder 3"/>
          <p:cNvSpPr>
            <a:spLocks noGrp="1"/>
          </p:cNvSpPr>
          <p:nvPr>
            <p:ph type="sldNum" idx="10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914241A1-EA16-4E10-A6BC-5984E217A81E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44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446" name="PlaceHolder 3"/>
          <p:cNvSpPr>
            <a:spLocks noGrp="1"/>
          </p:cNvSpPr>
          <p:nvPr>
            <p:ph type="sldNum" idx="11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F61D208D-1A84-4041-A891-30D73A210564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518328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963504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73152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518328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963504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731520" y="328320"/>
            <a:ext cx="13167000" cy="636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/>
          </p:nvPr>
        </p:nvSpPr>
        <p:spPr>
          <a:xfrm>
            <a:off x="518328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/>
          </p:nvPr>
        </p:nvSpPr>
        <p:spPr>
          <a:xfrm>
            <a:off x="963504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/>
          </p:nvPr>
        </p:nvSpPr>
        <p:spPr>
          <a:xfrm>
            <a:off x="73152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/>
          </p:nvPr>
        </p:nvSpPr>
        <p:spPr>
          <a:xfrm>
            <a:off x="518328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/>
          </p:nvPr>
        </p:nvSpPr>
        <p:spPr>
          <a:xfrm>
            <a:off x="963504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subTitle"/>
          </p:nvPr>
        </p:nvSpPr>
        <p:spPr>
          <a:xfrm>
            <a:off x="731520" y="328320"/>
            <a:ext cx="13167000" cy="636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3" name="PlaceHolder 4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7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4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5" name="PlaceHolder 5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8" name="PlaceHolder 3"/>
          <p:cNvSpPr>
            <a:spLocks noGrp="1"/>
          </p:cNvSpPr>
          <p:nvPr>
            <p:ph/>
          </p:nvPr>
        </p:nvSpPr>
        <p:spPr>
          <a:xfrm>
            <a:off x="518328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9" name="PlaceHolder 4"/>
          <p:cNvSpPr>
            <a:spLocks noGrp="1"/>
          </p:cNvSpPr>
          <p:nvPr>
            <p:ph/>
          </p:nvPr>
        </p:nvSpPr>
        <p:spPr>
          <a:xfrm>
            <a:off x="963504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0" name="PlaceHolder 5"/>
          <p:cNvSpPr>
            <a:spLocks noGrp="1"/>
          </p:cNvSpPr>
          <p:nvPr>
            <p:ph/>
          </p:nvPr>
        </p:nvSpPr>
        <p:spPr>
          <a:xfrm>
            <a:off x="73152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1" name="PlaceHolder 6"/>
          <p:cNvSpPr>
            <a:spLocks noGrp="1"/>
          </p:cNvSpPr>
          <p:nvPr>
            <p:ph/>
          </p:nvPr>
        </p:nvSpPr>
        <p:spPr>
          <a:xfrm>
            <a:off x="518328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2" name="PlaceHolder 7"/>
          <p:cNvSpPr>
            <a:spLocks noGrp="1"/>
          </p:cNvSpPr>
          <p:nvPr>
            <p:ph/>
          </p:nvPr>
        </p:nvSpPr>
        <p:spPr>
          <a:xfrm>
            <a:off x="963504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31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4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subTitle"/>
          </p:nvPr>
        </p:nvSpPr>
        <p:spPr>
          <a:xfrm>
            <a:off x="731520" y="328320"/>
            <a:ext cx="13167000" cy="636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0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3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4" name="PlaceHolder 4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8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1" name="PlaceHolder 3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53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4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5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6" name="PlaceHolder 5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58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9" name="PlaceHolder 3"/>
          <p:cNvSpPr>
            <a:spLocks noGrp="1"/>
          </p:cNvSpPr>
          <p:nvPr>
            <p:ph/>
          </p:nvPr>
        </p:nvSpPr>
        <p:spPr>
          <a:xfrm>
            <a:off x="518328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0" name="PlaceHolder 4"/>
          <p:cNvSpPr>
            <a:spLocks noGrp="1"/>
          </p:cNvSpPr>
          <p:nvPr>
            <p:ph/>
          </p:nvPr>
        </p:nvSpPr>
        <p:spPr>
          <a:xfrm>
            <a:off x="963504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1" name="PlaceHolder 5"/>
          <p:cNvSpPr>
            <a:spLocks noGrp="1"/>
          </p:cNvSpPr>
          <p:nvPr>
            <p:ph/>
          </p:nvPr>
        </p:nvSpPr>
        <p:spPr>
          <a:xfrm>
            <a:off x="73152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2" name="PlaceHolder 6"/>
          <p:cNvSpPr>
            <a:spLocks noGrp="1"/>
          </p:cNvSpPr>
          <p:nvPr>
            <p:ph/>
          </p:nvPr>
        </p:nvSpPr>
        <p:spPr>
          <a:xfrm>
            <a:off x="518328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3" name="PlaceHolder 7"/>
          <p:cNvSpPr>
            <a:spLocks noGrp="1"/>
          </p:cNvSpPr>
          <p:nvPr>
            <p:ph/>
          </p:nvPr>
        </p:nvSpPr>
        <p:spPr>
          <a:xfrm>
            <a:off x="963504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70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72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74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5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subTitle"/>
          </p:nvPr>
        </p:nvSpPr>
        <p:spPr>
          <a:xfrm>
            <a:off x="731520" y="328320"/>
            <a:ext cx="13167000" cy="636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79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0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1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83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4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5" name="PlaceHolder 4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87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8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9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91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2" name="PlaceHolder 3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94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5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6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7" name="PlaceHolder 5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731520" y="328320"/>
            <a:ext cx="13167000" cy="636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99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0" name="PlaceHolder 3"/>
          <p:cNvSpPr>
            <a:spLocks noGrp="1"/>
          </p:cNvSpPr>
          <p:nvPr>
            <p:ph/>
          </p:nvPr>
        </p:nvSpPr>
        <p:spPr>
          <a:xfrm>
            <a:off x="518328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1" name="PlaceHolder 4"/>
          <p:cNvSpPr>
            <a:spLocks noGrp="1"/>
          </p:cNvSpPr>
          <p:nvPr>
            <p:ph/>
          </p:nvPr>
        </p:nvSpPr>
        <p:spPr>
          <a:xfrm>
            <a:off x="963504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2" name="PlaceHolder 5"/>
          <p:cNvSpPr>
            <a:spLocks noGrp="1"/>
          </p:cNvSpPr>
          <p:nvPr>
            <p:ph/>
          </p:nvPr>
        </p:nvSpPr>
        <p:spPr>
          <a:xfrm>
            <a:off x="73152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3" name="PlaceHolder 6"/>
          <p:cNvSpPr>
            <a:spLocks noGrp="1"/>
          </p:cNvSpPr>
          <p:nvPr>
            <p:ph/>
          </p:nvPr>
        </p:nvSpPr>
        <p:spPr>
          <a:xfrm>
            <a:off x="518328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4" name="PlaceHolder 7"/>
          <p:cNvSpPr>
            <a:spLocks noGrp="1"/>
          </p:cNvSpPr>
          <p:nvPr>
            <p:ph/>
          </p:nvPr>
        </p:nvSpPr>
        <p:spPr>
          <a:xfrm>
            <a:off x="963504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11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13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15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6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PlaceHolder 1"/>
          <p:cNvSpPr>
            <a:spLocks noGrp="1"/>
          </p:cNvSpPr>
          <p:nvPr>
            <p:ph type="subTitle"/>
          </p:nvPr>
        </p:nvSpPr>
        <p:spPr>
          <a:xfrm>
            <a:off x="731520" y="328320"/>
            <a:ext cx="13167000" cy="636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20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1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2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24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5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6" name="PlaceHolder 4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28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9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0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32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3" name="PlaceHolder 3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35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6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7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8" name="PlaceHolder 5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40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1" name="PlaceHolder 3"/>
          <p:cNvSpPr>
            <a:spLocks noGrp="1"/>
          </p:cNvSpPr>
          <p:nvPr>
            <p:ph/>
          </p:nvPr>
        </p:nvSpPr>
        <p:spPr>
          <a:xfrm>
            <a:off x="518328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2" name="PlaceHolder 4"/>
          <p:cNvSpPr>
            <a:spLocks noGrp="1"/>
          </p:cNvSpPr>
          <p:nvPr>
            <p:ph/>
          </p:nvPr>
        </p:nvSpPr>
        <p:spPr>
          <a:xfrm>
            <a:off x="963504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3" name="PlaceHolder 5"/>
          <p:cNvSpPr>
            <a:spLocks noGrp="1"/>
          </p:cNvSpPr>
          <p:nvPr>
            <p:ph/>
          </p:nvPr>
        </p:nvSpPr>
        <p:spPr>
          <a:xfrm>
            <a:off x="73152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4" name="PlaceHolder 6"/>
          <p:cNvSpPr>
            <a:spLocks noGrp="1"/>
          </p:cNvSpPr>
          <p:nvPr>
            <p:ph/>
          </p:nvPr>
        </p:nvSpPr>
        <p:spPr>
          <a:xfrm>
            <a:off x="518328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5" name="PlaceHolder 7"/>
          <p:cNvSpPr>
            <a:spLocks noGrp="1"/>
          </p:cNvSpPr>
          <p:nvPr>
            <p:ph/>
          </p:nvPr>
        </p:nvSpPr>
        <p:spPr>
          <a:xfrm>
            <a:off x="963504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52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54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56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7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</p:spTree>
  </p:cSld>
</p:sldLayout>
</file>

<file path=ppt/slideLayouts/slideLayout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PlaceHolder 1"/>
          <p:cNvSpPr>
            <a:spLocks noGrp="1"/>
          </p:cNvSpPr>
          <p:nvPr>
            <p:ph type="subTitle"/>
          </p:nvPr>
        </p:nvSpPr>
        <p:spPr>
          <a:xfrm>
            <a:off x="731520" y="328320"/>
            <a:ext cx="13167000" cy="636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61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62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63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65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66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67" name="PlaceHolder 4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69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0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1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73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4" name="PlaceHolder 3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76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7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8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9" name="PlaceHolder 5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81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2" name="PlaceHolder 3"/>
          <p:cNvSpPr>
            <a:spLocks noGrp="1"/>
          </p:cNvSpPr>
          <p:nvPr>
            <p:ph/>
          </p:nvPr>
        </p:nvSpPr>
        <p:spPr>
          <a:xfrm>
            <a:off x="518328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3" name="PlaceHolder 4"/>
          <p:cNvSpPr>
            <a:spLocks noGrp="1"/>
          </p:cNvSpPr>
          <p:nvPr>
            <p:ph/>
          </p:nvPr>
        </p:nvSpPr>
        <p:spPr>
          <a:xfrm>
            <a:off x="963504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4" name="PlaceHolder 5"/>
          <p:cNvSpPr>
            <a:spLocks noGrp="1"/>
          </p:cNvSpPr>
          <p:nvPr>
            <p:ph/>
          </p:nvPr>
        </p:nvSpPr>
        <p:spPr>
          <a:xfrm>
            <a:off x="73152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5" name="PlaceHolder 6"/>
          <p:cNvSpPr>
            <a:spLocks noGrp="1"/>
          </p:cNvSpPr>
          <p:nvPr>
            <p:ph/>
          </p:nvPr>
        </p:nvSpPr>
        <p:spPr>
          <a:xfrm>
            <a:off x="518328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6" name="PlaceHolder 7"/>
          <p:cNvSpPr>
            <a:spLocks noGrp="1"/>
          </p:cNvSpPr>
          <p:nvPr>
            <p:ph/>
          </p:nvPr>
        </p:nvSpPr>
        <p:spPr>
          <a:xfrm>
            <a:off x="963504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8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8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93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95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8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97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8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8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9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PlaceHolder 1"/>
          <p:cNvSpPr>
            <a:spLocks noGrp="1"/>
          </p:cNvSpPr>
          <p:nvPr>
            <p:ph type="subTitle"/>
          </p:nvPr>
        </p:nvSpPr>
        <p:spPr>
          <a:xfrm>
            <a:off x="731520" y="328320"/>
            <a:ext cx="13167000" cy="636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302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3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4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9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306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7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8" name="PlaceHolder 4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9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310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1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2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9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314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5" name="PlaceHolder 3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9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317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8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9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0" name="PlaceHolder 5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9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322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3" name="PlaceHolder 3"/>
          <p:cNvSpPr>
            <a:spLocks noGrp="1"/>
          </p:cNvSpPr>
          <p:nvPr>
            <p:ph/>
          </p:nvPr>
        </p:nvSpPr>
        <p:spPr>
          <a:xfrm>
            <a:off x="518328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4" name="PlaceHolder 4"/>
          <p:cNvSpPr>
            <a:spLocks noGrp="1"/>
          </p:cNvSpPr>
          <p:nvPr>
            <p:ph/>
          </p:nvPr>
        </p:nvSpPr>
        <p:spPr>
          <a:xfrm>
            <a:off x="963504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5" name="PlaceHolder 5"/>
          <p:cNvSpPr>
            <a:spLocks noGrp="1"/>
          </p:cNvSpPr>
          <p:nvPr>
            <p:ph/>
          </p:nvPr>
        </p:nvSpPr>
        <p:spPr>
          <a:xfrm>
            <a:off x="73152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6" name="PlaceHolder 6"/>
          <p:cNvSpPr>
            <a:spLocks noGrp="1"/>
          </p:cNvSpPr>
          <p:nvPr>
            <p:ph/>
          </p:nvPr>
        </p:nvSpPr>
        <p:spPr>
          <a:xfrm>
            <a:off x="518328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7" name="PlaceHolder 7"/>
          <p:cNvSpPr>
            <a:spLocks noGrp="1"/>
          </p:cNvSpPr>
          <p:nvPr>
            <p:ph/>
          </p:nvPr>
        </p:nvSpPr>
        <p:spPr>
          <a:xfrm>
            <a:off x="963504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1.xml"/><Relationship Id="rId6" Type="http://schemas.openxmlformats.org/officeDocument/2006/relationships/slideLayout" Target="../slideLayouts/slideLayout2.xml"/><Relationship Id="rId7" Type="http://schemas.openxmlformats.org/officeDocument/2006/relationships/slideLayout" Target="../slideLayouts/slideLayout3.xml"/><Relationship Id="rId8" Type="http://schemas.openxmlformats.org/officeDocument/2006/relationships/slideLayout" Target="../slideLayouts/slideLayout4.xml"/><Relationship Id="rId9" Type="http://schemas.openxmlformats.org/officeDocument/2006/relationships/slideLayout" Target="../slideLayouts/slideLayout5.xml"/><Relationship Id="rId10" Type="http://schemas.openxmlformats.org/officeDocument/2006/relationships/slideLayout" Target="../slideLayouts/slideLayout6.xml"/><Relationship Id="rId11" Type="http://schemas.openxmlformats.org/officeDocument/2006/relationships/slideLayout" Target="../slideLayouts/slideLayout7.xml"/><Relationship Id="rId12" Type="http://schemas.openxmlformats.org/officeDocument/2006/relationships/slideLayout" Target="../slideLayouts/slideLayout8.xml"/><Relationship Id="rId13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0.xml"/><Relationship Id="rId15" Type="http://schemas.openxmlformats.org/officeDocument/2006/relationships/slideLayout" Target="../slideLayouts/slideLayout11.xml"/><Relationship Id="rId16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3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4.png"/><Relationship Id="rId5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5.xml"/><Relationship Id="rId8" Type="http://schemas.openxmlformats.org/officeDocument/2006/relationships/slideLayout" Target="../slideLayouts/slideLayout16.xml"/><Relationship Id="rId9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23.xml"/><Relationship Id="rId16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5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6.png"/><Relationship Id="rId5" Type="http://schemas.openxmlformats.org/officeDocument/2006/relationships/slideLayout" Target="../slideLayouts/slideLayout25.xml"/><Relationship Id="rId6" Type="http://schemas.openxmlformats.org/officeDocument/2006/relationships/slideLayout" Target="../slideLayouts/slideLayout26.xml"/><Relationship Id="rId7" Type="http://schemas.openxmlformats.org/officeDocument/2006/relationships/slideLayout" Target="../slideLayouts/slideLayout27.xml"/><Relationship Id="rId8" Type="http://schemas.openxmlformats.org/officeDocument/2006/relationships/slideLayout" Target="../slideLayouts/slideLayout28.xml"/><Relationship Id="rId9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35.xml"/><Relationship Id="rId16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7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8.png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slideLayout" Target="../slideLayouts/slideLayout39.xml"/><Relationship Id="rId8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4.xml"/><Relationship Id="rId13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46.xml"/><Relationship Id="rId15" Type="http://schemas.openxmlformats.org/officeDocument/2006/relationships/slideLayout" Target="../slideLayouts/slideLayout47.xml"/><Relationship Id="rId16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9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0.png"/><Relationship Id="rId5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1.xml"/><Relationship Id="rId8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56.xml"/><Relationship Id="rId13" Type="http://schemas.openxmlformats.org/officeDocument/2006/relationships/slideLayout" Target="../slideLayouts/slideLayout57.xml"/><Relationship Id="rId14" Type="http://schemas.openxmlformats.org/officeDocument/2006/relationships/slideLayout" Target="../slideLayouts/slideLayout58.xml"/><Relationship Id="rId15" Type="http://schemas.openxmlformats.org/officeDocument/2006/relationships/slideLayout" Target="../slideLayouts/slideLayout59.xml"/><Relationship Id="rId16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1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2.png"/><Relationship Id="rId5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2.xml"/><Relationship Id="rId7" Type="http://schemas.openxmlformats.org/officeDocument/2006/relationships/slideLayout" Target="../slideLayouts/slideLayout63.xml"/><Relationship Id="rId8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5.xml"/><Relationship Id="rId10" Type="http://schemas.openxmlformats.org/officeDocument/2006/relationships/slideLayout" Target="../slideLayouts/slideLayout66.xml"/><Relationship Id="rId11" Type="http://schemas.openxmlformats.org/officeDocument/2006/relationships/slideLayout" Target="../slideLayouts/slideLayout67.xml"/><Relationship Id="rId12" Type="http://schemas.openxmlformats.org/officeDocument/2006/relationships/slideLayout" Target="../slideLayouts/slideLayout68.xml"/><Relationship Id="rId13" Type="http://schemas.openxmlformats.org/officeDocument/2006/relationships/slideLayout" Target="../slideLayouts/slideLayout69.xml"/><Relationship Id="rId14" Type="http://schemas.openxmlformats.org/officeDocument/2006/relationships/slideLayout" Target="../slideLayouts/slideLayout70.xml"/><Relationship Id="rId15" Type="http://schemas.openxmlformats.org/officeDocument/2006/relationships/slideLayout" Target="../slideLayouts/slideLayout71.xml"/><Relationship Id="rId16" Type="http://schemas.openxmlformats.org/officeDocument/2006/relationships/slideLayout" Target="../slideLayouts/slideLayout72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image" Target="../media/image13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4.png"/><Relationship Id="rId5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4.xml"/><Relationship Id="rId7" Type="http://schemas.openxmlformats.org/officeDocument/2006/relationships/slideLayout" Target="../slideLayouts/slideLayout75.xml"/><Relationship Id="rId8" Type="http://schemas.openxmlformats.org/officeDocument/2006/relationships/slideLayout" Target="../slideLayouts/slideLayout76.xml"/><Relationship Id="rId9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78.xml"/><Relationship Id="rId11" Type="http://schemas.openxmlformats.org/officeDocument/2006/relationships/slideLayout" Target="../slideLayouts/slideLayout79.xml"/><Relationship Id="rId12" Type="http://schemas.openxmlformats.org/officeDocument/2006/relationships/slideLayout" Target="../slideLayouts/slideLayout80.xml"/><Relationship Id="rId13" Type="http://schemas.openxmlformats.org/officeDocument/2006/relationships/slideLayout" Target="../slideLayouts/slideLayout81.xml"/><Relationship Id="rId14" Type="http://schemas.openxmlformats.org/officeDocument/2006/relationships/slideLayout" Target="../slideLayouts/slideLayout82.xml"/><Relationship Id="rId15" Type="http://schemas.openxmlformats.org/officeDocument/2006/relationships/slideLayout" Target="../slideLayouts/slideLayout83.xml"/><Relationship Id="rId16" Type="http://schemas.openxmlformats.org/officeDocument/2006/relationships/slideLayout" Target="../slideLayouts/slideLayout84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image" Target="../media/image15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6.png"/><Relationship Id="rId5" Type="http://schemas.openxmlformats.org/officeDocument/2006/relationships/slideLayout" Target="../slideLayouts/slideLayout85.xml"/><Relationship Id="rId6" Type="http://schemas.openxmlformats.org/officeDocument/2006/relationships/slideLayout" Target="../slideLayouts/slideLayout86.xml"/><Relationship Id="rId7" Type="http://schemas.openxmlformats.org/officeDocument/2006/relationships/slideLayout" Target="../slideLayouts/slideLayout87.xml"/><Relationship Id="rId8" Type="http://schemas.openxmlformats.org/officeDocument/2006/relationships/slideLayout" Target="../slideLayouts/slideLayout88.xml"/><Relationship Id="rId9" Type="http://schemas.openxmlformats.org/officeDocument/2006/relationships/slideLayout" Target="../slideLayouts/slideLayout89.xml"/><Relationship Id="rId10" Type="http://schemas.openxmlformats.org/officeDocument/2006/relationships/slideLayout" Target="../slideLayouts/slideLayout90.xml"/><Relationship Id="rId11" Type="http://schemas.openxmlformats.org/officeDocument/2006/relationships/slideLayout" Target="../slideLayouts/slideLayout91.xml"/><Relationship Id="rId12" Type="http://schemas.openxmlformats.org/officeDocument/2006/relationships/slideLayout" Target="../slideLayouts/slideLayout92.xml"/><Relationship Id="rId13" Type="http://schemas.openxmlformats.org/officeDocument/2006/relationships/slideLayout" Target="../slideLayouts/slideLayout93.xml"/><Relationship Id="rId14" Type="http://schemas.openxmlformats.org/officeDocument/2006/relationships/slideLayout" Target="../slideLayouts/slideLayout94.xml"/><Relationship Id="rId15" Type="http://schemas.openxmlformats.org/officeDocument/2006/relationships/slideLayout" Target="../slideLayouts/slideLayout95.xml"/><Relationship Id="rId16" Type="http://schemas.openxmlformats.org/officeDocument/2006/relationships/slideLayout" Target="../slideLayouts/slideLayout9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ln w="0">
            <a:noFill/>
          </a:ln>
        </p:spPr>
      </p:pic>
      <p:sp>
        <p:nvSpPr>
          <p:cNvPr id="1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000018">
              <a:alpha val="9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5"/>
    <p:sldLayoutId id="2147483650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  <p:sldLayoutId id="2147483660" r:id="rId16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ln w="0">
            <a:noFill/>
          </a:ln>
        </p:spPr>
      </p:pic>
      <p:sp>
        <p:nvSpPr>
          <p:cNvPr id="42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000018">
              <a:alpha val="9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3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ln w="0">
            <a:noFill/>
          </a:ln>
        </p:spPr>
      </p:pic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ln w="0">
            <a:noFill/>
          </a:ln>
        </p:spPr>
      </p:pic>
      <p:sp>
        <p:nvSpPr>
          <p:cNvPr id="83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000018">
              <a:alpha val="9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84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ln w="0">
            <a:noFill/>
          </a:ln>
        </p:spPr>
      </p:pic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  <p:sldLayoutId id="2147483683" r:id="rId13"/>
    <p:sldLayoutId id="2147483684" r:id="rId14"/>
    <p:sldLayoutId id="2147483685" r:id="rId15"/>
    <p:sldLayoutId id="2147483686" r:id="rId16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ln w="0">
            <a:noFill/>
          </a:ln>
        </p:spPr>
      </p:pic>
      <p:sp>
        <p:nvSpPr>
          <p:cNvPr id="124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000018">
              <a:alpha val="9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25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ln w="0">
            <a:noFill/>
          </a:ln>
        </p:spPr>
      </p:pic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  <p:sldLayoutId id="2147483695" r:id="rId12"/>
    <p:sldLayoutId id="2147483696" r:id="rId13"/>
    <p:sldLayoutId id="2147483697" r:id="rId14"/>
    <p:sldLayoutId id="2147483698" r:id="rId15"/>
    <p:sldLayoutId id="2147483699" r:id="rId16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ln w="0">
            <a:noFill/>
          </a:ln>
        </p:spPr>
      </p:pic>
      <p:sp>
        <p:nvSpPr>
          <p:cNvPr id="165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000018">
              <a:alpha val="9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66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ln w="0">
            <a:noFill/>
          </a:ln>
        </p:spPr>
      </p:pic>
      <p:sp>
        <p:nvSpPr>
          <p:cNvPr id="16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68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ln w="0">
            <a:noFill/>
          </a:ln>
        </p:spPr>
      </p:pic>
      <p:sp>
        <p:nvSpPr>
          <p:cNvPr id="206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000018">
              <a:alpha val="9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07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ln w="0">
            <a:noFill/>
          </a:ln>
        </p:spPr>
      </p:pic>
      <p:sp>
        <p:nvSpPr>
          <p:cNvPr id="20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Click to </a:t>
            </a: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edit the </a:t>
            </a: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title text </a:t>
            </a: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format</a:t>
            </a: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09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  <p:sldLayoutId id="2147483721" r:id="rId12"/>
    <p:sldLayoutId id="2147483722" r:id="rId13"/>
    <p:sldLayoutId id="2147483723" r:id="rId14"/>
    <p:sldLayoutId id="2147483724" r:id="rId15"/>
    <p:sldLayoutId id="2147483725" r:id="rId16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ln w="0">
            <a:noFill/>
          </a:ln>
        </p:spPr>
      </p:pic>
      <p:sp>
        <p:nvSpPr>
          <p:cNvPr id="247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000018">
              <a:alpha val="9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48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ln w="0">
            <a:noFill/>
          </a:ln>
        </p:spPr>
      </p:pic>
      <p:sp>
        <p:nvSpPr>
          <p:cNvPr id="24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50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7" r:id="rId5"/>
    <p:sldLayoutId id="2147483728" r:id="rId6"/>
    <p:sldLayoutId id="2147483729" r:id="rId7"/>
    <p:sldLayoutId id="2147483730" r:id="rId8"/>
    <p:sldLayoutId id="2147483731" r:id="rId9"/>
    <p:sldLayoutId id="2147483732" r:id="rId10"/>
    <p:sldLayoutId id="2147483733" r:id="rId11"/>
    <p:sldLayoutId id="2147483734" r:id="rId12"/>
    <p:sldLayoutId id="2147483735" r:id="rId13"/>
    <p:sldLayoutId id="2147483736" r:id="rId14"/>
    <p:sldLayoutId id="2147483737" r:id="rId15"/>
    <p:sldLayoutId id="2147483738" r:id="rId16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ln w="0">
            <a:noFill/>
          </a:ln>
        </p:spPr>
      </p:pic>
      <p:sp>
        <p:nvSpPr>
          <p:cNvPr id="288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000018">
              <a:alpha val="9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89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ln w="0">
            <a:noFill/>
          </a:ln>
        </p:spPr>
      </p:pic>
      <p:sp>
        <p:nvSpPr>
          <p:cNvPr id="29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91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  <p:sldLayoutId id="2147483747" r:id="rId12"/>
    <p:sldLayoutId id="2147483748" r:id="rId13"/>
    <p:sldLayoutId id="2147483749" r:id="rId14"/>
    <p:sldLayoutId id="2147483750" r:id="rId15"/>
    <p:sldLayoutId id="2147483751" r:id="rId16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image" Target="../media/image20.png"/><Relationship Id="rId3" Type="http://schemas.openxmlformats.org/officeDocument/2006/relationships/image" Target="../media/image21.png"/><Relationship Id="rId4" Type="http://schemas.openxmlformats.org/officeDocument/2006/relationships/slideLayout" Target="../slideLayouts/slideLayout37.xml"/><Relationship Id="rId5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slideLayout" Target="../slideLayouts/slideLayout61.xml"/><Relationship Id="rId6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image" Target="../media/image27.png"/><Relationship Id="rId3" Type="http://schemas.openxmlformats.org/officeDocument/2006/relationships/image" Target="../media/image28.png"/><Relationship Id="rId4" Type="http://schemas.openxmlformats.org/officeDocument/2006/relationships/image" Target="../media/image29.jpe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7" Type="http://schemas.openxmlformats.org/officeDocument/2006/relationships/image" Target="../media/image32.png"/><Relationship Id="rId8" Type="http://schemas.openxmlformats.org/officeDocument/2006/relationships/slideLayout" Target="../slideLayouts/slideLayout73.xml"/><Relationship Id="rId9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85.xml"/><Relationship Id="rId3" Type="http://schemas.openxmlformats.org/officeDocument/2006/relationships/notesSlide" Target="../notesSlides/notesSlide8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4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5486040" cy="8229240"/>
          </a:xfrm>
          <a:prstGeom prst="rect">
            <a:avLst/>
          </a:prstGeom>
          <a:ln w="0">
            <a:noFill/>
          </a:ln>
        </p:spPr>
      </p:pic>
      <p:sp>
        <p:nvSpPr>
          <p:cNvPr id="335" name="Text 0"/>
          <p:cNvSpPr/>
          <p:nvPr/>
        </p:nvSpPr>
        <p:spPr>
          <a:xfrm>
            <a:off x="6280200" y="2547000"/>
            <a:ext cx="7556040" cy="1417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5550"/>
              </a:lnSpc>
              <a:buNone/>
              <a:tabLst>
                <a:tab algn="l" pos="0"/>
              </a:tabLst>
            </a:pPr>
            <a:r>
              <a:rPr b="0" lang="en-US" sz="4450" spc="-1" strike="noStrike">
                <a:solidFill>
                  <a:srgbClr val="ffffff"/>
                </a:solidFill>
                <a:latin typeface="Roboto Medium"/>
                <a:ea typeface="Roboto Medium"/>
              </a:rPr>
              <a:t>Моделирование голограммы Габора</a:t>
            </a:r>
            <a:endParaRPr b="0" lang="en-US" sz="4450" spc="-1" strike="noStrike">
              <a:latin typeface="Arial"/>
            </a:endParaRPr>
          </a:p>
        </p:txBody>
      </p:sp>
      <p:sp>
        <p:nvSpPr>
          <p:cNvPr id="336" name="Text 1"/>
          <p:cNvSpPr/>
          <p:nvPr/>
        </p:nvSpPr>
        <p:spPr>
          <a:xfrm>
            <a:off x="6280200" y="4304880"/>
            <a:ext cx="7556040" cy="72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buNone/>
              <a:tabLst>
                <a:tab algn="l" pos="0"/>
              </a:tabLst>
            </a:pPr>
            <a:r>
              <a:rPr b="0" lang="en-US" sz="1750" spc="-1" strike="noStrike">
                <a:solidFill>
                  <a:srgbClr val="cfd0d8"/>
                </a:solidFill>
                <a:latin typeface="Roboto"/>
                <a:ea typeface="Roboto"/>
              </a:rPr>
              <a:t>Изучение записи и восстановления трёхмерных изображений методом голографии.</a:t>
            </a:r>
            <a:endParaRPr b="0" lang="en-US" sz="1750" spc="-1" strike="noStrike">
              <a:latin typeface="Arial"/>
            </a:endParaRPr>
          </a:p>
        </p:txBody>
      </p:sp>
      <p:sp>
        <p:nvSpPr>
          <p:cNvPr id="337" name="Shape 2"/>
          <p:cNvSpPr/>
          <p:nvPr/>
        </p:nvSpPr>
        <p:spPr>
          <a:xfrm>
            <a:off x="6280200" y="5302440"/>
            <a:ext cx="362520" cy="362520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4d4d5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8" name="Text 3"/>
          <p:cNvSpPr/>
          <p:nvPr/>
        </p:nvSpPr>
        <p:spPr>
          <a:xfrm>
            <a:off x="6756480" y="5285520"/>
            <a:ext cx="2338560" cy="396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3101"/>
              </a:lnSpc>
              <a:buNone/>
              <a:tabLst>
                <a:tab algn="l" pos="0"/>
              </a:tabLst>
            </a:pPr>
            <a:r>
              <a:rPr b="1" lang="en-US" sz="2200" spc="-1" strike="noStrike">
                <a:solidFill>
                  <a:srgbClr val="cfd0d8"/>
                </a:solidFill>
                <a:latin typeface="Roboto Bold"/>
                <a:ea typeface="Roboto Bold"/>
              </a:rPr>
              <a:t> </a:t>
            </a:r>
            <a:r>
              <a:rPr b="1" lang="en-US" sz="2200" spc="-1" strike="noStrike">
                <a:solidFill>
                  <a:srgbClr val="cfd0d8"/>
                </a:solidFill>
                <a:latin typeface="Roboto Bold"/>
                <a:ea typeface="Roboto Bold"/>
              </a:rPr>
              <a:t>Арина Лузгина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339" name="Shape 3"/>
          <p:cNvSpPr/>
          <p:nvPr/>
        </p:nvSpPr>
        <p:spPr>
          <a:xfrm>
            <a:off x="6280200" y="5302440"/>
            <a:ext cx="362520" cy="362520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4d4d5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0" name="Shape 5"/>
          <p:cNvSpPr/>
          <p:nvPr/>
        </p:nvSpPr>
        <p:spPr>
          <a:xfrm>
            <a:off x="6266880" y="5809680"/>
            <a:ext cx="362520" cy="362520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4d4d5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1" name=""/>
          <p:cNvSpPr txBox="1"/>
          <p:nvPr/>
        </p:nvSpPr>
        <p:spPr>
          <a:xfrm>
            <a:off x="6808320" y="5756760"/>
            <a:ext cx="3707280" cy="739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1" lang="en-US" sz="2200" spc="-1" strike="noStrike">
                <a:solidFill>
                  <a:srgbClr val="cfd0d8"/>
                </a:solidFill>
                <a:latin typeface="Roboto Bold"/>
                <a:ea typeface="Roboto Bold"/>
              </a:rPr>
              <a:t>Владислав Зарембо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342" name=""/>
          <p:cNvSpPr/>
          <p:nvPr/>
        </p:nvSpPr>
        <p:spPr>
          <a:xfrm>
            <a:off x="12344400" y="7086600"/>
            <a:ext cx="2286000" cy="1143000"/>
          </a:xfrm>
          <a:prstGeom prst="rect">
            <a:avLst/>
          </a:prstGeom>
          <a:solidFill>
            <a:srgbClr val="000018"/>
          </a:solidFill>
          <a:ln w="0">
            <a:solidFill>
              <a:srgbClr val="000018"/>
            </a:solidFill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Text 0"/>
          <p:cNvSpPr/>
          <p:nvPr/>
        </p:nvSpPr>
        <p:spPr>
          <a:xfrm>
            <a:off x="793800" y="2522880"/>
            <a:ext cx="5670360" cy="70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5550"/>
              </a:lnSpc>
              <a:buNone/>
              <a:tabLst>
                <a:tab algn="l" pos="0"/>
              </a:tabLst>
            </a:pPr>
            <a:r>
              <a:rPr b="0" lang="en-US" sz="4450" spc="-1" strike="noStrike">
                <a:solidFill>
                  <a:srgbClr val="ffffff"/>
                </a:solidFill>
                <a:latin typeface="Roboto Medium"/>
                <a:ea typeface="Roboto Medium"/>
              </a:rPr>
              <a:t>Основы голографии</a:t>
            </a:r>
            <a:endParaRPr b="0" lang="en-US" sz="4450" spc="-1" strike="noStrike">
              <a:latin typeface="Arial"/>
            </a:endParaRPr>
          </a:p>
        </p:txBody>
      </p:sp>
      <p:sp>
        <p:nvSpPr>
          <p:cNvPr id="344" name="Text 1"/>
          <p:cNvSpPr/>
          <p:nvPr/>
        </p:nvSpPr>
        <p:spPr>
          <a:xfrm>
            <a:off x="793800" y="3798720"/>
            <a:ext cx="283500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ffffff"/>
                </a:solidFill>
                <a:latin typeface="Roboto Medium"/>
                <a:ea typeface="Roboto Medium"/>
              </a:rPr>
              <a:t>Запись голограммы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345" name="Text 2"/>
          <p:cNvSpPr/>
          <p:nvPr/>
        </p:nvSpPr>
        <p:spPr>
          <a:xfrm>
            <a:off x="793800" y="4380120"/>
            <a:ext cx="6244200" cy="36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>
              <a:lnSpc>
                <a:spcPts val="2849"/>
              </a:lnSpc>
              <a:buClr>
                <a:srgbClr val="cfd0d8"/>
              </a:buClr>
              <a:buFont typeface="Symbol" charset="2"/>
              <a:buChar char=""/>
            </a:pPr>
            <a:r>
              <a:rPr b="0" lang="en-US" sz="1750" spc="-1" strike="noStrike">
                <a:solidFill>
                  <a:srgbClr val="cfd0d8"/>
                </a:solidFill>
                <a:latin typeface="Roboto"/>
                <a:ea typeface="Roboto"/>
              </a:rPr>
              <a:t>Опорный пучок освещает фотопластинку</a:t>
            </a:r>
            <a:endParaRPr b="0" lang="en-US" sz="1750" spc="-1" strike="noStrike">
              <a:latin typeface="Arial"/>
            </a:endParaRPr>
          </a:p>
        </p:txBody>
      </p:sp>
      <p:sp>
        <p:nvSpPr>
          <p:cNvPr id="346" name="Text 3"/>
          <p:cNvSpPr/>
          <p:nvPr/>
        </p:nvSpPr>
        <p:spPr>
          <a:xfrm>
            <a:off x="793800" y="4822200"/>
            <a:ext cx="6244200" cy="36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>
              <a:lnSpc>
                <a:spcPts val="2849"/>
              </a:lnSpc>
              <a:buClr>
                <a:srgbClr val="cfd0d8"/>
              </a:buClr>
              <a:buFont typeface="Symbol" charset="2"/>
              <a:buChar char=""/>
            </a:pPr>
            <a:r>
              <a:rPr b="0" lang="en-US" sz="1750" spc="-1" strike="noStrike">
                <a:solidFill>
                  <a:srgbClr val="cfd0d8"/>
                </a:solidFill>
                <a:latin typeface="Roboto"/>
                <a:ea typeface="Roboto"/>
              </a:rPr>
              <a:t>Объектный пучок отражается от объекта</a:t>
            </a:r>
            <a:endParaRPr b="0" lang="en-US" sz="1750" spc="-1" strike="noStrike">
              <a:latin typeface="Arial"/>
            </a:endParaRPr>
          </a:p>
        </p:txBody>
      </p:sp>
      <p:sp>
        <p:nvSpPr>
          <p:cNvPr id="347" name="Text 4"/>
          <p:cNvSpPr/>
          <p:nvPr/>
        </p:nvSpPr>
        <p:spPr>
          <a:xfrm>
            <a:off x="793800" y="5264280"/>
            <a:ext cx="6244200" cy="36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>
              <a:lnSpc>
                <a:spcPts val="2849"/>
              </a:lnSpc>
              <a:buClr>
                <a:srgbClr val="cfd0d8"/>
              </a:buClr>
              <a:buFont typeface="Symbol" charset="2"/>
              <a:buChar char=""/>
            </a:pPr>
            <a:r>
              <a:rPr b="0" lang="en-US" sz="1750" spc="-1" strike="noStrike">
                <a:solidFill>
                  <a:srgbClr val="cfd0d8"/>
                </a:solidFill>
                <a:latin typeface="Roboto"/>
                <a:ea typeface="Roboto"/>
              </a:rPr>
              <a:t>Создаётся интерференционная картина</a:t>
            </a:r>
            <a:endParaRPr b="0" lang="en-US" sz="1750" spc="-1" strike="noStrike">
              <a:latin typeface="Arial"/>
            </a:endParaRPr>
          </a:p>
        </p:txBody>
      </p:sp>
      <p:sp>
        <p:nvSpPr>
          <p:cNvPr id="348" name="Text 5"/>
          <p:cNvSpPr/>
          <p:nvPr/>
        </p:nvSpPr>
        <p:spPr>
          <a:xfrm>
            <a:off x="7599600" y="3798720"/>
            <a:ext cx="406728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ffffff"/>
                </a:solidFill>
                <a:latin typeface="Roboto Medium"/>
                <a:ea typeface="Roboto Medium"/>
              </a:rPr>
              <a:t>Восстановление изображения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349" name="Text 6"/>
          <p:cNvSpPr/>
          <p:nvPr/>
        </p:nvSpPr>
        <p:spPr>
          <a:xfrm>
            <a:off x="7599600" y="4380120"/>
            <a:ext cx="6244200" cy="36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>
              <a:lnSpc>
                <a:spcPts val="2849"/>
              </a:lnSpc>
              <a:buClr>
                <a:srgbClr val="cfd0d8"/>
              </a:buClr>
              <a:buFont typeface="Symbol" charset="2"/>
              <a:buChar char=""/>
            </a:pPr>
            <a:r>
              <a:rPr b="0" lang="en-US" sz="1750" spc="-1" strike="noStrike">
                <a:solidFill>
                  <a:srgbClr val="cfd0d8"/>
                </a:solidFill>
                <a:latin typeface="Roboto"/>
                <a:ea typeface="Roboto"/>
              </a:rPr>
              <a:t>Освещение голограммы опорным пучком</a:t>
            </a:r>
            <a:endParaRPr b="0" lang="en-US" sz="1750" spc="-1" strike="noStrike">
              <a:latin typeface="Arial"/>
            </a:endParaRPr>
          </a:p>
        </p:txBody>
      </p:sp>
      <p:sp>
        <p:nvSpPr>
          <p:cNvPr id="350" name="Text 7"/>
          <p:cNvSpPr/>
          <p:nvPr/>
        </p:nvSpPr>
        <p:spPr>
          <a:xfrm>
            <a:off x="7599600" y="4822200"/>
            <a:ext cx="6244200" cy="36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>
              <a:lnSpc>
                <a:spcPts val="2849"/>
              </a:lnSpc>
              <a:buClr>
                <a:srgbClr val="cfd0d8"/>
              </a:buClr>
              <a:buFont typeface="Symbol" charset="2"/>
              <a:buChar char=""/>
            </a:pPr>
            <a:r>
              <a:rPr b="0" lang="en-US" sz="1750" spc="-1" strike="noStrike">
                <a:solidFill>
                  <a:srgbClr val="cfd0d8"/>
                </a:solidFill>
                <a:latin typeface="Roboto"/>
                <a:ea typeface="Roboto"/>
              </a:rPr>
              <a:t>Дифракция формирует 3 пучка</a:t>
            </a:r>
            <a:endParaRPr b="0" lang="en-US" sz="1750" spc="-1" strike="noStrike">
              <a:latin typeface="Arial"/>
            </a:endParaRPr>
          </a:p>
        </p:txBody>
      </p:sp>
      <p:sp>
        <p:nvSpPr>
          <p:cNvPr id="351" name="Text 8"/>
          <p:cNvSpPr/>
          <p:nvPr/>
        </p:nvSpPr>
        <p:spPr>
          <a:xfrm>
            <a:off x="7599600" y="5264280"/>
            <a:ext cx="6244200" cy="36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>
              <a:lnSpc>
                <a:spcPts val="2849"/>
              </a:lnSpc>
              <a:buClr>
                <a:srgbClr val="cfd0d8"/>
              </a:buClr>
              <a:buFont typeface="Symbol" charset="2"/>
              <a:buChar char=""/>
            </a:pPr>
            <a:r>
              <a:rPr b="0" lang="en-US" sz="1750" spc="-1" strike="noStrike">
                <a:solidFill>
                  <a:srgbClr val="cfd0d8"/>
                </a:solidFill>
                <a:latin typeface="Roboto"/>
                <a:ea typeface="Roboto"/>
              </a:rPr>
              <a:t>Пучок +1 порядка создаёт 3D изображение</a:t>
            </a:r>
            <a:endParaRPr b="0" lang="en-US" sz="1750" spc="-1" strike="noStrike">
              <a:latin typeface="Arial"/>
            </a:endParaRPr>
          </a:p>
        </p:txBody>
      </p:sp>
      <p:sp>
        <p:nvSpPr>
          <p:cNvPr id="352" name=""/>
          <p:cNvSpPr/>
          <p:nvPr/>
        </p:nvSpPr>
        <p:spPr>
          <a:xfrm>
            <a:off x="12344400" y="7086600"/>
            <a:ext cx="2286000" cy="1143000"/>
          </a:xfrm>
          <a:prstGeom prst="rect">
            <a:avLst/>
          </a:prstGeom>
          <a:solidFill>
            <a:srgbClr val="000018"/>
          </a:solidFill>
          <a:ln w="0">
            <a:solidFill>
              <a:srgbClr val="000018"/>
            </a:solidFill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3" name="Image 0" descr="preencoded.png"/>
          <p:cNvPicPr/>
          <p:nvPr/>
        </p:nvPicPr>
        <p:blipFill>
          <a:blip r:embed="rId1"/>
          <a:stretch/>
        </p:blipFill>
        <p:spPr>
          <a:xfrm>
            <a:off x="9144000" y="0"/>
            <a:ext cx="5486040" cy="8229240"/>
          </a:xfrm>
          <a:prstGeom prst="rect">
            <a:avLst/>
          </a:prstGeom>
          <a:ln w="0">
            <a:noFill/>
          </a:ln>
        </p:spPr>
      </p:pic>
      <p:sp>
        <p:nvSpPr>
          <p:cNvPr id="354" name="Text 0"/>
          <p:cNvSpPr/>
          <p:nvPr/>
        </p:nvSpPr>
        <p:spPr>
          <a:xfrm>
            <a:off x="793800" y="2073600"/>
            <a:ext cx="6688080" cy="70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5550"/>
              </a:lnSpc>
              <a:buNone/>
              <a:tabLst>
                <a:tab algn="l" pos="0"/>
              </a:tabLst>
            </a:pPr>
            <a:r>
              <a:rPr b="0" lang="en-US" sz="4450" spc="-1" strike="noStrike">
                <a:solidFill>
                  <a:srgbClr val="ffffff"/>
                </a:solidFill>
                <a:latin typeface="Roboto Medium"/>
                <a:ea typeface="Roboto Medium"/>
              </a:rPr>
              <a:t>Теоретические формулы</a:t>
            </a:r>
            <a:endParaRPr b="0" lang="en-US" sz="4450" spc="-1" strike="noStrike">
              <a:latin typeface="Arial"/>
            </a:endParaRPr>
          </a:p>
        </p:txBody>
      </p:sp>
      <p:sp>
        <p:nvSpPr>
          <p:cNvPr id="355" name="Shape 1"/>
          <p:cNvSpPr/>
          <p:nvPr/>
        </p:nvSpPr>
        <p:spPr>
          <a:xfrm>
            <a:off x="793800" y="3122640"/>
            <a:ext cx="510120" cy="510120"/>
          </a:xfrm>
          <a:prstGeom prst="roundRect">
            <a:avLst>
              <a:gd name="adj" fmla="val 18669"/>
            </a:avLst>
          </a:prstGeom>
          <a:solidFill>
            <a:srgbClr val="182567"/>
          </a:solidFill>
          <a:ln w="7620">
            <a:solidFill>
              <a:srgbClr val="313e8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6" name="Text 2"/>
          <p:cNvSpPr/>
          <p:nvPr/>
        </p:nvSpPr>
        <p:spPr>
          <a:xfrm>
            <a:off x="1531080" y="3200400"/>
            <a:ext cx="286488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cfd0d8"/>
                </a:solidFill>
                <a:latin typeface="Roboto Medium"/>
                <a:ea typeface="Roboto Medium"/>
              </a:rPr>
              <a:t>Интенсивность света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357" name="Text 3"/>
          <p:cNvSpPr/>
          <p:nvPr/>
        </p:nvSpPr>
        <p:spPr>
          <a:xfrm>
            <a:off x="1531080" y="3691080"/>
            <a:ext cx="2899080" cy="72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buNone/>
              <a:tabLst>
                <a:tab algn="l" pos="0"/>
              </a:tabLst>
            </a:pPr>
            <a:r>
              <a:rPr b="0" lang="en-US" sz="1750" spc="-1" strike="noStrike">
                <a:solidFill>
                  <a:srgbClr val="cfd0d8"/>
                </a:solidFill>
                <a:latin typeface="Roboto"/>
                <a:ea typeface="Roboto"/>
              </a:rPr>
              <a:t>I(x,y) = |E_r + E_o|² — амплитуда и фаза волн</a:t>
            </a:r>
            <a:endParaRPr b="0" lang="en-US" sz="1750" spc="-1" strike="noStrike">
              <a:latin typeface="Arial"/>
            </a:endParaRPr>
          </a:p>
        </p:txBody>
      </p:sp>
      <p:sp>
        <p:nvSpPr>
          <p:cNvPr id="358" name="Shape 4"/>
          <p:cNvSpPr/>
          <p:nvPr/>
        </p:nvSpPr>
        <p:spPr>
          <a:xfrm>
            <a:off x="4713840" y="3122640"/>
            <a:ext cx="510120" cy="510120"/>
          </a:xfrm>
          <a:prstGeom prst="roundRect">
            <a:avLst>
              <a:gd name="adj" fmla="val 18669"/>
            </a:avLst>
          </a:prstGeom>
          <a:solidFill>
            <a:srgbClr val="182567"/>
          </a:solidFill>
          <a:ln w="7620">
            <a:solidFill>
              <a:srgbClr val="313e8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9" name="Text 5"/>
          <p:cNvSpPr/>
          <p:nvPr/>
        </p:nvSpPr>
        <p:spPr>
          <a:xfrm>
            <a:off x="5450760" y="3200400"/>
            <a:ext cx="2899080" cy="70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750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cfd0d8"/>
                </a:solidFill>
                <a:latin typeface="Roboto Medium"/>
                <a:ea typeface="Roboto Medium"/>
              </a:rPr>
              <a:t>Компоненты интерференции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360" name="Text 6"/>
          <p:cNvSpPr/>
          <p:nvPr/>
        </p:nvSpPr>
        <p:spPr>
          <a:xfrm>
            <a:off x="5450760" y="4045320"/>
            <a:ext cx="2899080" cy="72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buNone/>
              <a:tabLst>
                <a:tab algn="l" pos="0"/>
              </a:tabLst>
            </a:pPr>
            <a:r>
              <a:rPr b="0" lang="en-US" sz="1750" spc="-1" strike="noStrike">
                <a:solidFill>
                  <a:srgbClr val="cfd0d8"/>
                </a:solidFill>
                <a:latin typeface="Roboto"/>
                <a:ea typeface="Roboto"/>
              </a:rPr>
              <a:t>Сумма интенсивностей и фазовые сдвиги волн</a:t>
            </a:r>
            <a:endParaRPr b="0" lang="en-US" sz="1750" spc="-1" strike="noStrike">
              <a:latin typeface="Arial"/>
            </a:endParaRPr>
          </a:p>
        </p:txBody>
      </p:sp>
      <p:sp>
        <p:nvSpPr>
          <p:cNvPr id="361" name="Shape 7"/>
          <p:cNvSpPr/>
          <p:nvPr/>
        </p:nvSpPr>
        <p:spPr>
          <a:xfrm>
            <a:off x="793800" y="5224680"/>
            <a:ext cx="510120" cy="510120"/>
          </a:xfrm>
          <a:prstGeom prst="roundRect">
            <a:avLst>
              <a:gd name="adj" fmla="val 18669"/>
            </a:avLst>
          </a:prstGeom>
          <a:solidFill>
            <a:srgbClr val="182567"/>
          </a:solidFill>
          <a:ln w="7620">
            <a:solidFill>
              <a:srgbClr val="313e8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2" name="Text 8"/>
          <p:cNvSpPr/>
          <p:nvPr/>
        </p:nvSpPr>
        <p:spPr>
          <a:xfrm>
            <a:off x="1531080" y="5302440"/>
            <a:ext cx="309024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cfd0d8"/>
                </a:solidFill>
                <a:latin typeface="Roboto Medium"/>
                <a:ea typeface="Roboto Medium"/>
              </a:rPr>
              <a:t>Дифракционные пучки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363" name="Text 9"/>
          <p:cNvSpPr/>
          <p:nvPr/>
        </p:nvSpPr>
        <p:spPr>
          <a:xfrm>
            <a:off x="1531080" y="5793120"/>
            <a:ext cx="6819120" cy="36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849"/>
              </a:lnSpc>
              <a:buNone/>
              <a:tabLst>
                <a:tab algn="l" pos="0"/>
              </a:tabLst>
            </a:pPr>
            <a:r>
              <a:rPr b="0" lang="en-US" sz="1750" spc="-1" strike="noStrike">
                <a:solidFill>
                  <a:srgbClr val="cfd0d8"/>
                </a:solidFill>
                <a:latin typeface="Roboto"/>
                <a:ea typeface="Roboto"/>
              </a:rPr>
              <a:t>Нулевой, +1 и -1 порядки с разной информацией</a:t>
            </a:r>
            <a:endParaRPr b="0" lang="en-US" sz="175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Shape 8"/>
          <p:cNvSpPr/>
          <p:nvPr/>
        </p:nvSpPr>
        <p:spPr>
          <a:xfrm>
            <a:off x="6400800" y="4913280"/>
            <a:ext cx="3664440" cy="2401920"/>
          </a:xfrm>
          <a:prstGeom prst="roundRect">
            <a:avLst>
              <a:gd name="adj" fmla="val 3966"/>
            </a:avLst>
          </a:prstGeom>
          <a:solidFill>
            <a:srgbClr val="182567"/>
          </a:solidFill>
          <a:ln w="7620">
            <a:solidFill>
              <a:srgbClr val="313e8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365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5486040" cy="8229240"/>
          </a:xfrm>
          <a:prstGeom prst="rect">
            <a:avLst/>
          </a:prstGeom>
          <a:ln w="0">
            <a:noFill/>
          </a:ln>
        </p:spPr>
      </p:pic>
      <p:sp>
        <p:nvSpPr>
          <p:cNvPr id="366" name="Text 0"/>
          <p:cNvSpPr/>
          <p:nvPr/>
        </p:nvSpPr>
        <p:spPr>
          <a:xfrm>
            <a:off x="6400800" y="228600"/>
            <a:ext cx="6141960" cy="70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5550"/>
              </a:lnSpc>
              <a:buNone/>
              <a:tabLst>
                <a:tab algn="l" pos="0"/>
              </a:tabLst>
            </a:pPr>
            <a:r>
              <a:rPr b="0" lang="en-US" sz="4450" spc="-1" strike="noStrike">
                <a:solidFill>
                  <a:srgbClr val="ffffff"/>
                </a:solidFill>
                <a:latin typeface="Roboto Medium"/>
                <a:ea typeface="Roboto Medium"/>
              </a:rPr>
              <a:t>Голограмма Габора</a:t>
            </a:r>
            <a:endParaRPr b="0" lang="en-US" sz="4450" spc="-1" strike="noStrike">
              <a:latin typeface="Arial"/>
            </a:endParaRPr>
          </a:p>
          <a:p>
            <a:pPr>
              <a:lnSpc>
                <a:spcPts val="5550"/>
              </a:lnSpc>
              <a:buNone/>
              <a:tabLst>
                <a:tab algn="l" pos="0"/>
              </a:tabLst>
            </a:pPr>
            <a:endParaRPr b="0" lang="en-US" sz="4450" spc="-1" strike="noStrike">
              <a:latin typeface="Arial"/>
            </a:endParaRPr>
          </a:p>
        </p:txBody>
      </p:sp>
      <p:sp>
        <p:nvSpPr>
          <p:cNvPr id="367" name="Shape 1"/>
          <p:cNvSpPr/>
          <p:nvPr/>
        </p:nvSpPr>
        <p:spPr>
          <a:xfrm>
            <a:off x="6280200" y="1143000"/>
            <a:ext cx="3664440" cy="2401920"/>
          </a:xfrm>
          <a:prstGeom prst="roundRect">
            <a:avLst>
              <a:gd name="adj" fmla="val 3966"/>
            </a:avLst>
          </a:prstGeom>
          <a:solidFill>
            <a:srgbClr val="182567"/>
          </a:solidFill>
          <a:ln w="7620">
            <a:solidFill>
              <a:srgbClr val="313e8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8" name="Text 2"/>
          <p:cNvSpPr/>
          <p:nvPr/>
        </p:nvSpPr>
        <p:spPr>
          <a:xfrm>
            <a:off x="6514560" y="1377360"/>
            <a:ext cx="283500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cfd0d8"/>
                </a:solidFill>
                <a:latin typeface="Roboto Medium"/>
                <a:ea typeface="Roboto Medium"/>
              </a:rPr>
              <a:t>Метод 1949 года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369" name="Text 3"/>
          <p:cNvSpPr/>
          <p:nvPr/>
        </p:nvSpPr>
        <p:spPr>
          <a:xfrm>
            <a:off x="6514560" y="1867680"/>
            <a:ext cx="3195720" cy="72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buNone/>
              <a:tabLst>
                <a:tab algn="l" pos="0"/>
              </a:tabLst>
            </a:pPr>
            <a:r>
              <a:rPr b="0" lang="en-US" sz="1750" spc="-1" strike="noStrike">
                <a:solidFill>
                  <a:srgbClr val="cfd0d8"/>
                </a:solidFill>
                <a:latin typeface="Roboto"/>
                <a:ea typeface="Roboto"/>
              </a:rPr>
              <a:t>Запись и восстановление с одним источником света для тонкой пластинки</a:t>
            </a:r>
            <a:endParaRPr b="0" lang="en-US" sz="1750" spc="-1" strike="noStrike">
              <a:latin typeface="Arial"/>
            </a:endParaRPr>
          </a:p>
        </p:txBody>
      </p:sp>
      <p:sp>
        <p:nvSpPr>
          <p:cNvPr id="370" name="Text 9"/>
          <p:cNvSpPr/>
          <p:nvPr/>
        </p:nvSpPr>
        <p:spPr>
          <a:xfrm>
            <a:off x="6514560" y="6017400"/>
            <a:ext cx="7087320" cy="36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849"/>
              </a:lnSpc>
              <a:buNone/>
              <a:tabLst>
                <a:tab algn="l" pos="0"/>
              </a:tabLst>
            </a:pPr>
            <a:r>
              <a:rPr b="0" lang="en-US" sz="1750" spc="-1" strike="noStrike">
                <a:solidFill>
                  <a:srgbClr val="cfd0d8"/>
                </a:solidFill>
                <a:latin typeface="Roboto"/>
                <a:ea typeface="Roboto"/>
              </a:rPr>
              <a:t>Используется в научных и образовательных целях</a:t>
            </a:r>
            <a:endParaRPr b="0" lang="en-US" sz="1750" spc="-1" strike="noStrike">
              <a:latin typeface="Arial"/>
            </a:endParaRPr>
          </a:p>
        </p:txBody>
      </p:sp>
      <p:pic>
        <p:nvPicPr>
          <p:cNvPr id="371" name="" descr=""/>
          <p:cNvPicPr/>
          <p:nvPr/>
        </p:nvPicPr>
        <p:blipFill>
          <a:blip r:embed="rId2"/>
          <a:stretch/>
        </p:blipFill>
        <p:spPr>
          <a:xfrm>
            <a:off x="-13320" y="0"/>
            <a:ext cx="5956920" cy="4036680"/>
          </a:xfrm>
          <a:prstGeom prst="rect">
            <a:avLst/>
          </a:prstGeom>
          <a:ln w="0">
            <a:noFill/>
          </a:ln>
        </p:spPr>
      </p:pic>
      <p:sp>
        <p:nvSpPr>
          <p:cNvPr id="372" name=""/>
          <p:cNvSpPr/>
          <p:nvPr/>
        </p:nvSpPr>
        <p:spPr>
          <a:xfrm>
            <a:off x="12344400" y="7086600"/>
            <a:ext cx="2286000" cy="1143000"/>
          </a:xfrm>
          <a:prstGeom prst="rect">
            <a:avLst/>
          </a:prstGeom>
          <a:solidFill>
            <a:srgbClr val="000018"/>
          </a:solidFill>
          <a:ln w="0">
            <a:solidFill>
              <a:srgbClr val="000018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73" name="Text 10"/>
          <p:cNvSpPr/>
          <p:nvPr/>
        </p:nvSpPr>
        <p:spPr>
          <a:xfrm>
            <a:off x="6400800" y="4092120"/>
            <a:ext cx="6141960" cy="70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5550"/>
              </a:lnSpc>
              <a:buNone/>
              <a:tabLst>
                <a:tab algn="l" pos="0"/>
              </a:tabLst>
            </a:pPr>
            <a:r>
              <a:rPr b="0" lang="en-US" sz="4450" spc="-1" strike="noStrike">
                <a:solidFill>
                  <a:srgbClr val="ffffff"/>
                </a:solidFill>
                <a:latin typeface="Roboto Medium"/>
                <a:ea typeface="Roboto Medium"/>
              </a:rPr>
              <a:t>Голограмма Денисюка</a:t>
            </a:r>
            <a:endParaRPr b="0" lang="en-US" sz="4450" spc="-1" strike="noStrike">
              <a:latin typeface="Arial"/>
            </a:endParaRPr>
          </a:p>
          <a:p>
            <a:pPr>
              <a:lnSpc>
                <a:spcPts val="5550"/>
              </a:lnSpc>
              <a:buNone/>
              <a:tabLst>
                <a:tab algn="l" pos="0"/>
              </a:tabLst>
            </a:pPr>
            <a:endParaRPr b="0" lang="en-US" sz="4450" spc="-1" strike="noStrike">
              <a:latin typeface="Arial"/>
            </a:endParaRPr>
          </a:p>
        </p:txBody>
      </p:sp>
      <p:sp>
        <p:nvSpPr>
          <p:cNvPr id="374" name="Text 11"/>
          <p:cNvSpPr/>
          <p:nvPr/>
        </p:nvSpPr>
        <p:spPr>
          <a:xfrm>
            <a:off x="6629400" y="5132520"/>
            <a:ext cx="283500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cfd0d8"/>
                </a:solidFill>
                <a:latin typeface="Roboto Medium"/>
                <a:ea typeface="Roboto Medium"/>
              </a:rPr>
              <a:t>Метод 1961 года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375" name="Text 12"/>
          <p:cNvSpPr/>
          <p:nvPr/>
        </p:nvSpPr>
        <p:spPr>
          <a:xfrm>
            <a:off x="6629400" y="5904000"/>
            <a:ext cx="3195720" cy="72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buNone/>
              <a:tabLst>
                <a:tab algn="l" pos="0"/>
              </a:tabLst>
            </a:pPr>
            <a:r>
              <a:rPr b="0" lang="en-US" sz="1750" spc="-1" strike="noStrike">
                <a:solidFill>
                  <a:srgbClr val="cfd0d8"/>
                </a:solidFill>
                <a:latin typeface="Roboto"/>
                <a:ea typeface="Roboto"/>
              </a:rPr>
              <a:t>Запись и восстановление разными источниками света. Для толстой пластинки</a:t>
            </a:r>
            <a:endParaRPr b="0" lang="en-US" sz="1750" spc="-1" strike="noStrike">
              <a:latin typeface="Arial"/>
            </a:endParaRPr>
          </a:p>
        </p:txBody>
      </p:sp>
      <p:pic>
        <p:nvPicPr>
          <p:cNvPr id="376" name="" descr=""/>
          <p:cNvPicPr/>
          <p:nvPr/>
        </p:nvPicPr>
        <p:blipFill>
          <a:blip r:embed="rId3"/>
          <a:stretch/>
        </p:blipFill>
        <p:spPr>
          <a:xfrm>
            <a:off x="0" y="4036680"/>
            <a:ext cx="5943600" cy="4192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Text 0"/>
          <p:cNvSpPr/>
          <p:nvPr/>
        </p:nvSpPr>
        <p:spPr>
          <a:xfrm>
            <a:off x="793800" y="2539800"/>
            <a:ext cx="5670360" cy="70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5550"/>
              </a:lnSpc>
              <a:buNone/>
              <a:tabLst>
                <a:tab algn="l" pos="0"/>
              </a:tabLst>
            </a:pPr>
            <a:r>
              <a:rPr b="0" lang="en-US" sz="4450" spc="-1" strike="noStrike">
                <a:solidFill>
                  <a:srgbClr val="ffffff"/>
                </a:solidFill>
                <a:latin typeface="Roboto Medium"/>
                <a:ea typeface="Roboto Medium"/>
              </a:rPr>
              <a:t>Архитектура проекта</a:t>
            </a:r>
            <a:endParaRPr b="0" lang="en-US" sz="4450" spc="-1" strike="noStrike">
              <a:latin typeface="Arial"/>
            </a:endParaRPr>
          </a:p>
        </p:txBody>
      </p:sp>
      <p:sp>
        <p:nvSpPr>
          <p:cNvPr id="378" name="Text 1"/>
          <p:cNvSpPr/>
          <p:nvPr/>
        </p:nvSpPr>
        <p:spPr>
          <a:xfrm>
            <a:off x="793800" y="3815640"/>
            <a:ext cx="2845080" cy="70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750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ffffff"/>
                </a:solidFill>
                <a:latin typeface="Roboto Medium"/>
                <a:ea typeface="Roboto Medium"/>
              </a:rPr>
              <a:t>Генерация геометрии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379" name="Text 2"/>
          <p:cNvSpPr/>
          <p:nvPr/>
        </p:nvSpPr>
        <p:spPr>
          <a:xfrm>
            <a:off x="793800" y="4751280"/>
            <a:ext cx="2845080" cy="72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buNone/>
              <a:tabLst>
                <a:tab algn="l" pos="0"/>
              </a:tabLst>
            </a:pPr>
            <a:r>
              <a:rPr b="0" lang="en-US" sz="1750" spc="-1" strike="noStrike">
                <a:solidFill>
                  <a:srgbClr val="cfd0d8"/>
                </a:solidFill>
                <a:latin typeface="Roboto"/>
                <a:ea typeface="Roboto"/>
              </a:rPr>
              <a:t>Задание формы и сетки объекта</a:t>
            </a:r>
            <a:endParaRPr b="0" lang="en-US" sz="1750" spc="-1" strike="noStrike">
              <a:latin typeface="Arial"/>
            </a:endParaRPr>
          </a:p>
        </p:txBody>
      </p:sp>
      <p:sp>
        <p:nvSpPr>
          <p:cNvPr id="380" name="Text 3"/>
          <p:cNvSpPr/>
          <p:nvPr/>
        </p:nvSpPr>
        <p:spPr>
          <a:xfrm>
            <a:off x="4200480" y="3815640"/>
            <a:ext cx="283500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ffffff"/>
                </a:solidFill>
                <a:latin typeface="Roboto Medium"/>
                <a:ea typeface="Roboto Medium"/>
              </a:rPr>
              <a:t>Запись голограммы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381" name="Text 4"/>
          <p:cNvSpPr/>
          <p:nvPr/>
        </p:nvSpPr>
        <p:spPr>
          <a:xfrm>
            <a:off x="4200480" y="4396680"/>
            <a:ext cx="2845080" cy="108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buNone/>
              <a:tabLst>
                <a:tab algn="l" pos="0"/>
              </a:tabLst>
            </a:pPr>
            <a:r>
              <a:rPr b="0" lang="en-US" sz="1750" spc="-1" strike="noStrike">
                <a:solidFill>
                  <a:srgbClr val="cfd0d8"/>
                </a:solidFill>
                <a:latin typeface="Roboto"/>
                <a:ea typeface="Roboto"/>
              </a:rPr>
              <a:t>Расчёт интерференционной картины</a:t>
            </a:r>
            <a:endParaRPr b="0" lang="en-US" sz="1750" spc="-1" strike="noStrike">
              <a:latin typeface="Arial"/>
            </a:endParaRPr>
          </a:p>
        </p:txBody>
      </p:sp>
      <p:sp>
        <p:nvSpPr>
          <p:cNvPr id="382" name="Text 5"/>
          <p:cNvSpPr/>
          <p:nvPr/>
        </p:nvSpPr>
        <p:spPr>
          <a:xfrm>
            <a:off x="7607160" y="3815640"/>
            <a:ext cx="2845080" cy="70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750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ffffff"/>
                </a:solidFill>
                <a:latin typeface="Roboto Medium"/>
                <a:ea typeface="Roboto Medium"/>
              </a:rPr>
              <a:t>Восстановление изображения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383" name="Text 6"/>
          <p:cNvSpPr/>
          <p:nvPr/>
        </p:nvSpPr>
        <p:spPr>
          <a:xfrm>
            <a:off x="7607160" y="4751280"/>
            <a:ext cx="2845080" cy="72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buNone/>
              <a:tabLst>
                <a:tab algn="l" pos="0"/>
              </a:tabLst>
            </a:pPr>
            <a:r>
              <a:rPr b="0" lang="en-US" sz="1750" spc="-1" strike="noStrike">
                <a:solidFill>
                  <a:srgbClr val="cfd0d8"/>
                </a:solidFill>
                <a:latin typeface="Roboto"/>
                <a:ea typeface="Roboto"/>
              </a:rPr>
              <a:t>FFT для выделения пучка +1 порядка</a:t>
            </a:r>
            <a:endParaRPr b="0" lang="en-US" sz="1750" spc="-1" strike="noStrike">
              <a:latin typeface="Arial"/>
            </a:endParaRPr>
          </a:p>
        </p:txBody>
      </p:sp>
      <p:sp>
        <p:nvSpPr>
          <p:cNvPr id="384" name="Text 7"/>
          <p:cNvSpPr/>
          <p:nvPr/>
        </p:nvSpPr>
        <p:spPr>
          <a:xfrm>
            <a:off x="11013480" y="3815640"/>
            <a:ext cx="283500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ffffff"/>
                </a:solidFill>
                <a:latin typeface="Roboto Medium"/>
                <a:ea typeface="Roboto Medium"/>
              </a:rPr>
              <a:t>Визуализация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385" name="Text 8"/>
          <p:cNvSpPr/>
          <p:nvPr/>
        </p:nvSpPr>
        <p:spPr>
          <a:xfrm>
            <a:off x="11013480" y="4396680"/>
            <a:ext cx="2845080" cy="72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buNone/>
              <a:tabLst>
                <a:tab algn="l" pos="0"/>
              </a:tabLst>
            </a:pPr>
            <a:r>
              <a:rPr b="0" lang="en-US" sz="1750" spc="-1" strike="noStrike">
                <a:solidFill>
                  <a:srgbClr val="cfd0d8"/>
                </a:solidFill>
                <a:latin typeface="Roboto"/>
                <a:ea typeface="Roboto"/>
              </a:rPr>
              <a:t>Отображение с помощью OpenGL</a:t>
            </a:r>
            <a:endParaRPr b="0" lang="en-US" sz="1750" spc="-1" strike="noStrike">
              <a:latin typeface="Arial"/>
            </a:endParaRPr>
          </a:p>
        </p:txBody>
      </p:sp>
      <p:sp>
        <p:nvSpPr>
          <p:cNvPr id="386" name=""/>
          <p:cNvSpPr/>
          <p:nvPr/>
        </p:nvSpPr>
        <p:spPr>
          <a:xfrm>
            <a:off x="12344400" y="7086600"/>
            <a:ext cx="2286000" cy="1143000"/>
          </a:xfrm>
          <a:prstGeom prst="rect">
            <a:avLst/>
          </a:prstGeom>
          <a:solidFill>
            <a:srgbClr val="000018"/>
          </a:solidFill>
          <a:ln w="0">
            <a:solidFill>
              <a:srgbClr val="000018"/>
            </a:solidFill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7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14630040" cy="2532600"/>
          </a:xfrm>
          <a:prstGeom prst="rect">
            <a:avLst/>
          </a:prstGeom>
          <a:ln w="0">
            <a:noFill/>
          </a:ln>
        </p:spPr>
      </p:pic>
      <p:sp>
        <p:nvSpPr>
          <p:cNvPr id="388" name="Text 0"/>
          <p:cNvSpPr/>
          <p:nvPr/>
        </p:nvSpPr>
        <p:spPr>
          <a:xfrm>
            <a:off x="709200" y="3089880"/>
            <a:ext cx="5065200" cy="63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4949"/>
              </a:lnSpc>
              <a:buNone/>
              <a:tabLst>
                <a:tab algn="l" pos="0"/>
              </a:tabLst>
            </a:pPr>
            <a:r>
              <a:rPr b="0" lang="en-US" sz="3950" spc="-1" strike="noStrike">
                <a:solidFill>
                  <a:srgbClr val="ffffff"/>
                </a:solidFill>
                <a:latin typeface="Roboto Medium"/>
                <a:ea typeface="Roboto Medium"/>
              </a:rPr>
              <a:t>Этапы работы</a:t>
            </a:r>
            <a:endParaRPr b="0" lang="en-US" sz="3950" spc="-1" strike="noStrike">
              <a:latin typeface="Arial"/>
            </a:endParaRPr>
          </a:p>
        </p:txBody>
      </p:sp>
      <p:pic>
        <p:nvPicPr>
          <p:cNvPr id="389" name="Image 1" descr="preencoded.png"/>
          <p:cNvPicPr/>
          <p:nvPr/>
        </p:nvPicPr>
        <p:blipFill>
          <a:blip r:embed="rId2"/>
          <a:stretch/>
        </p:blipFill>
        <p:spPr>
          <a:xfrm>
            <a:off x="709200" y="4026960"/>
            <a:ext cx="1012680" cy="1215360"/>
          </a:xfrm>
          <a:prstGeom prst="rect">
            <a:avLst/>
          </a:prstGeom>
          <a:ln w="0">
            <a:noFill/>
          </a:ln>
        </p:spPr>
      </p:pic>
      <p:sp>
        <p:nvSpPr>
          <p:cNvPr id="390" name="Text 1"/>
          <p:cNvSpPr/>
          <p:nvPr/>
        </p:nvSpPr>
        <p:spPr>
          <a:xfrm>
            <a:off x="2026080" y="4229640"/>
            <a:ext cx="2532600" cy="31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449"/>
              </a:lnSpc>
              <a:buNone/>
              <a:tabLst>
                <a:tab algn="l" pos="0"/>
              </a:tabLst>
            </a:pPr>
            <a:r>
              <a:rPr b="0" lang="en-US" sz="1950" spc="-1" strike="noStrike">
                <a:solidFill>
                  <a:srgbClr val="cfd0d8"/>
                </a:solidFill>
                <a:latin typeface="Roboto Medium"/>
                <a:ea typeface="Roboto Medium"/>
              </a:rPr>
              <a:t>Генерация объекта</a:t>
            </a:r>
            <a:endParaRPr b="0" lang="en-US" sz="1950" spc="-1" strike="noStrike">
              <a:latin typeface="Arial"/>
            </a:endParaRPr>
          </a:p>
        </p:txBody>
      </p:sp>
      <p:sp>
        <p:nvSpPr>
          <p:cNvPr id="391" name="Text 2"/>
          <p:cNvSpPr/>
          <p:nvPr/>
        </p:nvSpPr>
        <p:spPr>
          <a:xfrm>
            <a:off x="2026080" y="4667760"/>
            <a:ext cx="11894760" cy="32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551"/>
              </a:lnSpc>
              <a:buNone/>
              <a:tabLst>
                <a:tab algn="l" pos="0"/>
              </a:tabLst>
            </a:pPr>
            <a:r>
              <a:rPr b="0" lang="en-US" sz="1550" spc="-1" strike="noStrike">
                <a:solidFill>
                  <a:srgbClr val="cfd0d8"/>
                </a:solidFill>
                <a:latin typeface="Roboto"/>
                <a:ea typeface="Roboto"/>
              </a:rPr>
              <a:t>Задание поверхностей и вершин</a:t>
            </a:r>
            <a:endParaRPr b="0" lang="en-US" sz="1550" spc="-1" strike="noStrike">
              <a:latin typeface="Arial"/>
            </a:endParaRPr>
          </a:p>
        </p:txBody>
      </p:sp>
      <p:pic>
        <p:nvPicPr>
          <p:cNvPr id="392" name="Image 2" descr="preencoded.png"/>
          <p:cNvPicPr/>
          <p:nvPr/>
        </p:nvPicPr>
        <p:blipFill>
          <a:blip r:embed="rId3"/>
          <a:stretch/>
        </p:blipFill>
        <p:spPr>
          <a:xfrm>
            <a:off x="709200" y="5242680"/>
            <a:ext cx="1012680" cy="1215360"/>
          </a:xfrm>
          <a:prstGeom prst="rect">
            <a:avLst/>
          </a:prstGeom>
          <a:ln w="0">
            <a:noFill/>
          </a:ln>
        </p:spPr>
      </p:pic>
      <p:sp>
        <p:nvSpPr>
          <p:cNvPr id="393" name="Text 3"/>
          <p:cNvSpPr/>
          <p:nvPr/>
        </p:nvSpPr>
        <p:spPr>
          <a:xfrm>
            <a:off x="2026080" y="5445360"/>
            <a:ext cx="2532600" cy="31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449"/>
              </a:lnSpc>
              <a:buNone/>
              <a:tabLst>
                <a:tab algn="l" pos="0"/>
              </a:tabLst>
            </a:pPr>
            <a:r>
              <a:rPr b="0" lang="en-US" sz="1950" spc="-1" strike="noStrike">
                <a:solidFill>
                  <a:srgbClr val="cfd0d8"/>
                </a:solidFill>
                <a:latin typeface="Roboto Medium"/>
                <a:ea typeface="Roboto Medium"/>
              </a:rPr>
              <a:t>Запись голограммы</a:t>
            </a:r>
            <a:endParaRPr b="0" lang="en-US" sz="1950" spc="-1" strike="noStrike">
              <a:latin typeface="Arial"/>
            </a:endParaRPr>
          </a:p>
        </p:txBody>
      </p:sp>
      <p:sp>
        <p:nvSpPr>
          <p:cNvPr id="394" name="Text 4"/>
          <p:cNvSpPr/>
          <p:nvPr/>
        </p:nvSpPr>
        <p:spPr>
          <a:xfrm>
            <a:off x="2026080" y="5883480"/>
            <a:ext cx="11894760" cy="32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551"/>
              </a:lnSpc>
              <a:buNone/>
              <a:tabLst>
                <a:tab algn="l" pos="0"/>
              </a:tabLst>
            </a:pPr>
            <a:r>
              <a:rPr b="0" lang="en-US" sz="1550" spc="-1" strike="noStrike">
                <a:solidFill>
                  <a:srgbClr val="cfd0d8"/>
                </a:solidFill>
                <a:latin typeface="Roboto"/>
                <a:ea typeface="Roboto"/>
              </a:rPr>
              <a:t>Расчёт матрицы интенсивностей</a:t>
            </a:r>
            <a:endParaRPr b="0" lang="en-US" sz="1550" spc="-1" strike="noStrike">
              <a:latin typeface="Arial"/>
            </a:endParaRPr>
          </a:p>
        </p:txBody>
      </p:sp>
      <p:pic>
        <p:nvPicPr>
          <p:cNvPr id="395" name="Image 3" descr="preencoded.png"/>
          <p:cNvPicPr/>
          <p:nvPr/>
        </p:nvPicPr>
        <p:blipFill>
          <a:blip r:embed="rId4"/>
          <a:stretch/>
        </p:blipFill>
        <p:spPr>
          <a:xfrm>
            <a:off x="709200" y="6458400"/>
            <a:ext cx="1012680" cy="1215360"/>
          </a:xfrm>
          <a:prstGeom prst="rect">
            <a:avLst/>
          </a:prstGeom>
          <a:ln w="0">
            <a:noFill/>
          </a:ln>
        </p:spPr>
      </p:pic>
      <p:sp>
        <p:nvSpPr>
          <p:cNvPr id="396" name="Text 5"/>
          <p:cNvSpPr/>
          <p:nvPr/>
        </p:nvSpPr>
        <p:spPr>
          <a:xfrm>
            <a:off x="2026080" y="6661080"/>
            <a:ext cx="2532600" cy="31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449"/>
              </a:lnSpc>
              <a:buNone/>
              <a:tabLst>
                <a:tab algn="l" pos="0"/>
              </a:tabLst>
            </a:pPr>
            <a:r>
              <a:rPr b="0" lang="en-US" sz="1950" spc="-1" strike="noStrike">
                <a:solidFill>
                  <a:srgbClr val="cfd0d8"/>
                </a:solidFill>
                <a:latin typeface="Roboto Medium"/>
                <a:ea typeface="Roboto Medium"/>
              </a:rPr>
              <a:t>Восстановление</a:t>
            </a:r>
            <a:endParaRPr b="0" lang="en-US" sz="1950" spc="-1" strike="noStrike">
              <a:latin typeface="Arial"/>
            </a:endParaRPr>
          </a:p>
        </p:txBody>
      </p:sp>
      <p:sp>
        <p:nvSpPr>
          <p:cNvPr id="397" name="Text 6"/>
          <p:cNvSpPr/>
          <p:nvPr/>
        </p:nvSpPr>
        <p:spPr>
          <a:xfrm>
            <a:off x="2026080" y="7099200"/>
            <a:ext cx="11894760" cy="32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551"/>
              </a:lnSpc>
              <a:buNone/>
              <a:tabLst>
                <a:tab algn="l" pos="0"/>
              </a:tabLst>
            </a:pPr>
            <a:r>
              <a:rPr b="0" lang="en-US" sz="1550" spc="-1" strike="noStrike">
                <a:solidFill>
                  <a:srgbClr val="cfd0d8"/>
                </a:solidFill>
                <a:latin typeface="Roboto"/>
                <a:ea typeface="Roboto"/>
              </a:rPr>
              <a:t>Использование FFT и обновление изображения</a:t>
            </a:r>
            <a:endParaRPr b="0" lang="en-US" sz="1550" spc="-1" strike="noStrike">
              <a:latin typeface="Arial"/>
            </a:endParaRPr>
          </a:p>
        </p:txBody>
      </p:sp>
      <p:sp>
        <p:nvSpPr>
          <p:cNvPr id="398" name=""/>
          <p:cNvSpPr/>
          <p:nvPr/>
        </p:nvSpPr>
        <p:spPr>
          <a:xfrm>
            <a:off x="12344400" y="7086600"/>
            <a:ext cx="2286000" cy="1143000"/>
          </a:xfrm>
          <a:prstGeom prst="rect">
            <a:avLst/>
          </a:prstGeom>
          <a:solidFill>
            <a:srgbClr val="000018"/>
          </a:solidFill>
          <a:ln w="0">
            <a:solidFill>
              <a:srgbClr val="000018"/>
            </a:solidFill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Text 0"/>
          <p:cNvSpPr/>
          <p:nvPr/>
        </p:nvSpPr>
        <p:spPr>
          <a:xfrm>
            <a:off x="905760" y="685800"/>
            <a:ext cx="7095240" cy="70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5550"/>
              </a:lnSpc>
              <a:buNone/>
              <a:tabLst>
                <a:tab algn="l" pos="0"/>
              </a:tabLst>
            </a:pPr>
            <a:r>
              <a:rPr b="0" lang="en-US" sz="4450" spc="-1" strike="noStrike">
                <a:solidFill>
                  <a:srgbClr val="ffffff"/>
                </a:solidFill>
                <a:latin typeface="Roboto Medium"/>
                <a:ea typeface="Roboto Medium"/>
              </a:rPr>
              <a:t>Результаты эксперимента</a:t>
            </a:r>
            <a:endParaRPr b="0" lang="en-US" sz="4450" spc="-1" strike="noStrike">
              <a:latin typeface="Arial"/>
            </a:endParaRPr>
          </a:p>
        </p:txBody>
      </p:sp>
      <p:sp>
        <p:nvSpPr>
          <p:cNvPr id="400" name="Text 1"/>
          <p:cNvSpPr/>
          <p:nvPr/>
        </p:nvSpPr>
        <p:spPr>
          <a:xfrm>
            <a:off x="4343400" y="7315200"/>
            <a:ext cx="2971800" cy="86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cfd0d8"/>
                </a:solidFill>
                <a:latin typeface="Roboto Medium"/>
                <a:ea typeface="Roboto Medium"/>
              </a:rPr>
              <a:t>Интерференционная </a:t>
            </a:r>
            <a:endParaRPr b="0" lang="en-US" sz="2200" spc="-1" strike="noStrike">
              <a:latin typeface="Arial"/>
            </a:endParaRPr>
          </a:p>
          <a:p>
            <a:pPr>
              <a:lnSpc>
                <a:spcPts val="2750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cfd0d8"/>
                </a:solidFill>
                <a:latin typeface="Roboto Medium"/>
                <a:ea typeface="Roboto Medium"/>
              </a:rPr>
              <a:t>картина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401" name="Text 2"/>
          <p:cNvSpPr/>
          <p:nvPr/>
        </p:nvSpPr>
        <p:spPr>
          <a:xfrm>
            <a:off x="9100440" y="7315200"/>
            <a:ext cx="4158360" cy="70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750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cfd0d8"/>
                </a:solidFill>
                <a:latin typeface="Roboto Medium"/>
                <a:ea typeface="Roboto Medium"/>
              </a:rPr>
              <a:t>Восстановленное изображение</a:t>
            </a:r>
            <a:endParaRPr b="0" lang="en-US" sz="2200" spc="-1" strike="noStrike">
              <a:latin typeface="Arial"/>
            </a:endParaRPr>
          </a:p>
        </p:txBody>
      </p:sp>
      <p:pic>
        <p:nvPicPr>
          <p:cNvPr id="402" name="" descr=""/>
          <p:cNvPicPr/>
          <p:nvPr/>
        </p:nvPicPr>
        <p:blipFill>
          <a:blip r:embed="rId1"/>
          <a:stretch/>
        </p:blipFill>
        <p:spPr>
          <a:xfrm>
            <a:off x="4343400" y="1600200"/>
            <a:ext cx="2780280" cy="2743200"/>
          </a:xfrm>
          <a:prstGeom prst="rect">
            <a:avLst/>
          </a:prstGeom>
          <a:ln w="0">
            <a:noFill/>
          </a:ln>
        </p:spPr>
      </p:pic>
      <p:pic>
        <p:nvPicPr>
          <p:cNvPr id="403" name="" descr=""/>
          <p:cNvPicPr/>
          <p:nvPr/>
        </p:nvPicPr>
        <p:blipFill>
          <a:blip r:embed="rId2"/>
          <a:srcRect l="16655" t="0" r="22228" b="0"/>
          <a:stretch/>
        </p:blipFill>
        <p:spPr>
          <a:xfrm>
            <a:off x="8186400" y="1548000"/>
            <a:ext cx="2514240" cy="2795400"/>
          </a:xfrm>
          <a:prstGeom prst="rect">
            <a:avLst/>
          </a:prstGeom>
          <a:ln w="0">
            <a:noFill/>
          </a:ln>
        </p:spPr>
      </p:pic>
      <p:pic>
        <p:nvPicPr>
          <p:cNvPr id="404" name="" descr=""/>
          <p:cNvPicPr/>
          <p:nvPr/>
        </p:nvPicPr>
        <p:blipFill>
          <a:blip r:embed="rId3"/>
          <a:stretch/>
        </p:blipFill>
        <p:spPr>
          <a:xfrm>
            <a:off x="10744200" y="1548000"/>
            <a:ext cx="2536560" cy="2795400"/>
          </a:xfrm>
          <a:prstGeom prst="rect">
            <a:avLst/>
          </a:prstGeom>
          <a:ln w="0">
            <a:noFill/>
          </a:ln>
        </p:spPr>
      </p:pic>
      <p:sp>
        <p:nvSpPr>
          <p:cNvPr id="405" name=""/>
          <p:cNvSpPr txBox="1"/>
          <p:nvPr/>
        </p:nvSpPr>
        <p:spPr>
          <a:xfrm>
            <a:off x="685800" y="7315200"/>
            <a:ext cx="2743920" cy="418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2200" spc="-1" strike="noStrike">
                <a:solidFill>
                  <a:srgbClr val="cfd0d8"/>
                </a:solidFill>
                <a:latin typeface="Roboto Medium"/>
                <a:ea typeface="Roboto Medium"/>
              </a:rPr>
              <a:t>Геометрия объекта</a:t>
            </a:r>
            <a:endParaRPr b="0" lang="en-US" sz="2200" spc="-1" strike="noStrike">
              <a:latin typeface="Arial"/>
            </a:endParaRPr>
          </a:p>
        </p:txBody>
      </p:sp>
      <p:pic>
        <p:nvPicPr>
          <p:cNvPr id="406" name="" descr=""/>
          <p:cNvPicPr/>
          <p:nvPr/>
        </p:nvPicPr>
        <p:blipFill>
          <a:blip r:embed="rId4"/>
          <a:srcRect l="4367" t="0" r="9693" b="0"/>
          <a:stretch/>
        </p:blipFill>
        <p:spPr>
          <a:xfrm>
            <a:off x="457200" y="4891320"/>
            <a:ext cx="3429000" cy="1966680"/>
          </a:xfrm>
          <a:prstGeom prst="rect">
            <a:avLst/>
          </a:prstGeom>
          <a:ln w="0">
            <a:noFill/>
          </a:ln>
        </p:spPr>
      </p:pic>
      <p:pic>
        <p:nvPicPr>
          <p:cNvPr id="407" name="" descr=""/>
          <p:cNvPicPr/>
          <p:nvPr/>
        </p:nvPicPr>
        <p:blipFill>
          <a:blip r:embed="rId5"/>
          <a:stretch/>
        </p:blipFill>
        <p:spPr>
          <a:xfrm>
            <a:off x="4294440" y="4311360"/>
            <a:ext cx="2829240" cy="2775240"/>
          </a:xfrm>
          <a:prstGeom prst="rect">
            <a:avLst/>
          </a:prstGeom>
          <a:ln w="0">
            <a:noFill/>
          </a:ln>
        </p:spPr>
      </p:pic>
      <p:pic>
        <p:nvPicPr>
          <p:cNvPr id="408" name="" descr=""/>
          <p:cNvPicPr/>
          <p:nvPr/>
        </p:nvPicPr>
        <p:blipFill>
          <a:blip r:embed="rId6"/>
          <a:stretch/>
        </p:blipFill>
        <p:spPr>
          <a:xfrm>
            <a:off x="8075520" y="4421160"/>
            <a:ext cx="2625120" cy="2705040"/>
          </a:xfrm>
          <a:prstGeom prst="rect">
            <a:avLst/>
          </a:prstGeom>
          <a:ln w="0">
            <a:noFill/>
          </a:ln>
        </p:spPr>
      </p:pic>
      <p:pic>
        <p:nvPicPr>
          <p:cNvPr id="409" name="" descr=""/>
          <p:cNvPicPr/>
          <p:nvPr/>
        </p:nvPicPr>
        <p:blipFill>
          <a:blip r:embed="rId7"/>
          <a:stretch/>
        </p:blipFill>
        <p:spPr>
          <a:xfrm>
            <a:off x="10744200" y="4381560"/>
            <a:ext cx="2786760" cy="2682360"/>
          </a:xfrm>
          <a:prstGeom prst="rect">
            <a:avLst/>
          </a:prstGeom>
          <a:ln w="0">
            <a:noFill/>
          </a:ln>
        </p:spPr>
      </p:pic>
      <p:sp>
        <p:nvSpPr>
          <p:cNvPr id="410" name=""/>
          <p:cNvSpPr/>
          <p:nvPr/>
        </p:nvSpPr>
        <p:spPr>
          <a:xfrm>
            <a:off x="12344400" y="7086600"/>
            <a:ext cx="2286000" cy="1143000"/>
          </a:xfrm>
          <a:prstGeom prst="rect">
            <a:avLst/>
          </a:prstGeom>
          <a:solidFill>
            <a:srgbClr val="000018"/>
          </a:solidFill>
          <a:ln w="0">
            <a:solidFill>
              <a:srgbClr val="000018"/>
            </a:solidFill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1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14630040" cy="2835000"/>
          </a:xfrm>
          <a:prstGeom prst="rect">
            <a:avLst/>
          </a:prstGeom>
          <a:ln w="0">
            <a:noFill/>
          </a:ln>
        </p:spPr>
      </p:pic>
      <p:sp>
        <p:nvSpPr>
          <p:cNvPr id="412" name="Text 0"/>
          <p:cNvSpPr/>
          <p:nvPr/>
        </p:nvSpPr>
        <p:spPr>
          <a:xfrm>
            <a:off x="793800" y="4361040"/>
            <a:ext cx="5670360" cy="70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5550"/>
              </a:lnSpc>
              <a:buNone/>
              <a:tabLst>
                <a:tab algn="l" pos="0"/>
              </a:tabLst>
            </a:pPr>
            <a:r>
              <a:rPr b="0" lang="en-US" sz="4450" spc="-1" strike="noStrike">
                <a:solidFill>
                  <a:srgbClr val="ffffff"/>
                </a:solidFill>
                <a:latin typeface="Roboto Medium"/>
                <a:ea typeface="Roboto Medium"/>
              </a:rPr>
              <a:t>Итоги и выводы</a:t>
            </a:r>
            <a:endParaRPr b="0" lang="en-US" sz="4450" spc="-1" strike="noStrike">
              <a:latin typeface="Arial"/>
            </a:endParaRPr>
          </a:p>
        </p:txBody>
      </p:sp>
      <p:sp>
        <p:nvSpPr>
          <p:cNvPr id="413" name="Shape 1"/>
          <p:cNvSpPr/>
          <p:nvPr/>
        </p:nvSpPr>
        <p:spPr>
          <a:xfrm>
            <a:off x="793800" y="5409720"/>
            <a:ext cx="510120" cy="510120"/>
          </a:xfrm>
          <a:prstGeom prst="roundRect">
            <a:avLst>
              <a:gd name="adj" fmla="val 18669"/>
            </a:avLst>
          </a:prstGeom>
          <a:solidFill>
            <a:srgbClr val="182567"/>
          </a:solidFill>
          <a:ln w="7620">
            <a:solidFill>
              <a:srgbClr val="313e8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4" name="Text 2"/>
          <p:cNvSpPr/>
          <p:nvPr/>
        </p:nvSpPr>
        <p:spPr>
          <a:xfrm>
            <a:off x="1531080" y="5487840"/>
            <a:ext cx="283500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cfd0d8"/>
                </a:solidFill>
                <a:latin typeface="Roboto Medium"/>
                <a:ea typeface="Roboto Medium"/>
              </a:rPr>
              <a:t>Реализация модели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415" name="Text 3"/>
          <p:cNvSpPr/>
          <p:nvPr/>
        </p:nvSpPr>
        <p:spPr>
          <a:xfrm>
            <a:off x="1531080" y="5978160"/>
            <a:ext cx="3421080" cy="72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buNone/>
              <a:tabLst>
                <a:tab algn="l" pos="0"/>
              </a:tabLst>
            </a:pPr>
            <a:r>
              <a:rPr b="0" lang="en-US" sz="1750" spc="-1" strike="noStrike">
                <a:solidFill>
                  <a:srgbClr val="cfd0d8"/>
                </a:solidFill>
                <a:latin typeface="Roboto"/>
                <a:ea typeface="Roboto"/>
              </a:rPr>
              <a:t>Запись и восстановление голограммы</a:t>
            </a:r>
            <a:endParaRPr b="0" lang="en-US" sz="1750" spc="-1" strike="noStrike">
              <a:latin typeface="Arial"/>
            </a:endParaRPr>
          </a:p>
        </p:txBody>
      </p:sp>
      <p:sp>
        <p:nvSpPr>
          <p:cNvPr id="416" name="Shape 4"/>
          <p:cNvSpPr/>
          <p:nvPr/>
        </p:nvSpPr>
        <p:spPr>
          <a:xfrm>
            <a:off x="5235840" y="5409720"/>
            <a:ext cx="510120" cy="510120"/>
          </a:xfrm>
          <a:prstGeom prst="roundRect">
            <a:avLst>
              <a:gd name="adj" fmla="val 18669"/>
            </a:avLst>
          </a:prstGeom>
          <a:solidFill>
            <a:srgbClr val="182567"/>
          </a:solidFill>
          <a:ln w="7620">
            <a:solidFill>
              <a:srgbClr val="313e8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7" name="Text 5"/>
          <p:cNvSpPr/>
          <p:nvPr/>
        </p:nvSpPr>
        <p:spPr>
          <a:xfrm>
            <a:off x="5973120" y="5487840"/>
            <a:ext cx="283500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cfd0d8"/>
                </a:solidFill>
                <a:latin typeface="Roboto Medium"/>
                <a:ea typeface="Roboto Medium"/>
              </a:rPr>
              <a:t>Численные методы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418" name="Text 6"/>
          <p:cNvSpPr/>
          <p:nvPr/>
        </p:nvSpPr>
        <p:spPr>
          <a:xfrm>
            <a:off x="5973120" y="5978160"/>
            <a:ext cx="3421080" cy="72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buNone/>
              <a:tabLst>
                <a:tab algn="l" pos="0"/>
              </a:tabLst>
            </a:pPr>
            <a:r>
              <a:rPr b="0" lang="en-US" sz="1750" spc="-1" strike="noStrike">
                <a:solidFill>
                  <a:srgbClr val="cfd0d8"/>
                </a:solidFill>
                <a:latin typeface="Roboto"/>
                <a:ea typeface="Roboto"/>
              </a:rPr>
              <a:t>Использование FFT для восстановления</a:t>
            </a:r>
            <a:endParaRPr b="0" lang="en-US" sz="1750" spc="-1" strike="noStrike">
              <a:latin typeface="Arial"/>
            </a:endParaRPr>
          </a:p>
        </p:txBody>
      </p:sp>
      <p:sp>
        <p:nvSpPr>
          <p:cNvPr id="419" name="Shape 7"/>
          <p:cNvSpPr/>
          <p:nvPr/>
        </p:nvSpPr>
        <p:spPr>
          <a:xfrm>
            <a:off x="9677880" y="5409720"/>
            <a:ext cx="510120" cy="510120"/>
          </a:xfrm>
          <a:prstGeom prst="roundRect">
            <a:avLst>
              <a:gd name="adj" fmla="val 18669"/>
            </a:avLst>
          </a:prstGeom>
          <a:solidFill>
            <a:srgbClr val="182567"/>
          </a:solidFill>
          <a:ln w="7620">
            <a:solidFill>
              <a:srgbClr val="313e8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0" name="Text 8"/>
          <p:cNvSpPr/>
          <p:nvPr/>
        </p:nvSpPr>
        <p:spPr>
          <a:xfrm>
            <a:off x="10415160" y="5487840"/>
            <a:ext cx="283500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cfd0d8"/>
                </a:solidFill>
                <a:latin typeface="Roboto Medium"/>
                <a:ea typeface="Roboto Medium"/>
              </a:rPr>
              <a:t>Демонстрация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421" name="Text 9"/>
          <p:cNvSpPr/>
          <p:nvPr/>
        </p:nvSpPr>
        <p:spPr>
          <a:xfrm>
            <a:off x="10415160" y="5978160"/>
            <a:ext cx="3421080" cy="72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buNone/>
              <a:tabLst>
                <a:tab algn="l" pos="0"/>
              </a:tabLst>
            </a:pPr>
            <a:r>
              <a:rPr b="0" lang="en-US" sz="1750" spc="-1" strike="noStrike">
                <a:solidFill>
                  <a:srgbClr val="cfd0d8"/>
                </a:solidFill>
                <a:latin typeface="Roboto"/>
                <a:ea typeface="Roboto"/>
              </a:rPr>
              <a:t>Симуляция голограммы с учётом наблюдателя</a:t>
            </a:r>
            <a:endParaRPr b="0" lang="en-US" sz="1750" spc="-1" strike="noStrike">
              <a:latin typeface="Arial"/>
            </a:endParaRPr>
          </a:p>
        </p:txBody>
      </p:sp>
      <p:sp>
        <p:nvSpPr>
          <p:cNvPr id="422" name=""/>
          <p:cNvSpPr/>
          <p:nvPr/>
        </p:nvSpPr>
        <p:spPr>
          <a:xfrm>
            <a:off x="12344400" y="7086600"/>
            <a:ext cx="2286000" cy="1143000"/>
          </a:xfrm>
          <a:prstGeom prst="rect">
            <a:avLst/>
          </a:prstGeom>
          <a:solidFill>
            <a:srgbClr val="000018"/>
          </a:solidFill>
          <a:ln w="0">
            <a:solidFill>
              <a:srgbClr val="000018"/>
            </a:solidFill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857</TotalTime>
  <Application>LibreOffice/7.3.7.2$Linux_X86_64 LibreOffice_project/30$Build-2</Application>
  <AppVersion>15.0000</AppVersion>
  <Words>0</Words>
  <Paragraphs>0</Paragraphs>
  <Company>PptxGenJS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2025-05-22T21:30:03Z</dcterms:created>
  <dc:creator>PptxGenJS</dc:creator>
  <dc:description/>
  <dc:language>en-US</dc:language>
  <cp:lastModifiedBy/>
  <dcterms:modified xsi:type="dcterms:W3CDTF">2025-05-23T14:57:30Z</dcterms:modified>
  <cp:revision>3</cp:revision>
  <dc:subject>PptxGenJS Presentation</dc:subject>
  <dc:title>PptxGenJS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8</vt:i4>
  </property>
  <property fmtid="{D5CDD505-2E9C-101B-9397-08002B2CF9AE}" pid="3" name="PresentationFormat">
    <vt:lpwstr>On-screen Show (16:9)</vt:lpwstr>
  </property>
  <property fmtid="{D5CDD505-2E9C-101B-9397-08002B2CF9AE}" pid="4" name="Slides">
    <vt:i4>8</vt:i4>
  </property>
</Properties>
</file>